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5143500" cx="9144000"/>
  <p:notesSz cx="6858000" cy="9144000"/>
  <p:embeddedFontLst>
    <p:embeddedFont>
      <p:font typeface="Raleway"/>
      <p:regular r:id="rId29"/>
      <p:bold r:id="rId30"/>
      <p:italic r:id="rId31"/>
      <p:boldItalic r:id="rId32"/>
    </p:embeddedFont>
    <p:embeddedFont>
      <p:font typeface="Trispace"/>
      <p:regular r:id="rId33"/>
      <p:bold r:id="rId34"/>
    </p:embeddedFont>
    <p:embeddedFont>
      <p:font typeface="Maven Pro"/>
      <p:regular r:id="rId35"/>
      <p:bold r:id="rId36"/>
    </p:embeddedFont>
    <p:embeddedFont>
      <p:font typeface="PT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bold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aleway-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7.xml"/><Relationship Id="rId33" Type="http://schemas.openxmlformats.org/officeDocument/2006/relationships/font" Target="fonts/Trispace-regular.fntdata"/><Relationship Id="rId10" Type="http://schemas.openxmlformats.org/officeDocument/2006/relationships/slide" Target="slides/slide6.xml"/><Relationship Id="rId32" Type="http://schemas.openxmlformats.org/officeDocument/2006/relationships/font" Target="fonts/Raleway-boldItalic.fntdata"/><Relationship Id="rId13" Type="http://schemas.openxmlformats.org/officeDocument/2006/relationships/slide" Target="slides/slide9.xml"/><Relationship Id="rId35" Type="http://schemas.openxmlformats.org/officeDocument/2006/relationships/font" Target="fonts/MavenPro-regular.fntdata"/><Relationship Id="rId12" Type="http://schemas.openxmlformats.org/officeDocument/2006/relationships/slide" Target="slides/slide8.xml"/><Relationship Id="rId34" Type="http://schemas.openxmlformats.org/officeDocument/2006/relationships/font" Target="fonts/Trispace-bold.fntdata"/><Relationship Id="rId15" Type="http://schemas.openxmlformats.org/officeDocument/2006/relationships/slide" Target="slides/slide11.xml"/><Relationship Id="rId37" Type="http://schemas.openxmlformats.org/officeDocument/2006/relationships/font" Target="fonts/PTSans-regular.fntdata"/><Relationship Id="rId14" Type="http://schemas.openxmlformats.org/officeDocument/2006/relationships/slide" Target="slides/slide10.xml"/><Relationship Id="rId36" Type="http://schemas.openxmlformats.org/officeDocument/2006/relationships/font" Target="fonts/MavenPro-bold.fntdata"/><Relationship Id="rId17" Type="http://schemas.openxmlformats.org/officeDocument/2006/relationships/slide" Target="slides/slide13.xml"/><Relationship Id="rId39" Type="http://schemas.openxmlformats.org/officeDocument/2006/relationships/font" Target="fonts/PTSans-italic.fntdata"/><Relationship Id="rId16" Type="http://schemas.openxmlformats.org/officeDocument/2006/relationships/slide" Target="slides/slide12.xml"/><Relationship Id="rId38" Type="http://schemas.openxmlformats.org/officeDocument/2006/relationships/font" Target="fonts/PTSans-bold.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9" name="Shape 1899"/>
        <p:cNvGrpSpPr/>
        <p:nvPr/>
      </p:nvGrpSpPr>
      <p:grpSpPr>
        <a:xfrm>
          <a:off x="0" y="0"/>
          <a:ext cx="0" cy="0"/>
          <a:chOff x="0" y="0"/>
          <a:chExt cx="0" cy="0"/>
        </a:xfrm>
      </p:grpSpPr>
      <p:sp>
        <p:nvSpPr>
          <p:cNvPr id="1900" name="Google Shape;190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1" name="Google Shape;190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Entered text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What is an Explanation?</a:t>
            </a:r>
            <a:endParaRPr sz="1200"/>
          </a:p>
          <a:p>
            <a:pPr indent="0" lvl="0" marL="0" rtl="0" algn="l">
              <a:spcBef>
                <a:spcPts val="0"/>
              </a:spcBef>
              <a:spcAft>
                <a:spcPts val="0"/>
              </a:spcAft>
              <a:buNone/>
            </a:pPr>
            <a:r>
              <a:rPr lang="en" sz="1200"/>
              <a:t>In this section we delve into the nature and definition of an explanation within the context of AI. They address the complexity of explaining AI decisions, acknowledging that explanations must be tailored to their audiences.</a:t>
            </a:r>
            <a:endParaRPr sz="1200"/>
          </a:p>
          <a:p>
            <a:pPr indent="0" lvl="0" marL="0" rtl="0" algn="l">
              <a:spcBef>
                <a:spcPts val="0"/>
              </a:spcBef>
              <a:spcAft>
                <a:spcPts val="0"/>
              </a:spcAft>
              <a:buNone/>
            </a:pPr>
            <a:r>
              <a:rPr lang="en" sz="1200"/>
              <a:t>Defining Explanation: The paper clarifies the ambiguity surrounding terms like “explainability,” “interpretability,” and “transparency.” The authors propose a definition of an explanation in AI as a communicative act that makes the decision-making process of an AI system understandable to a human.</a:t>
            </a:r>
            <a:endParaRPr sz="1200"/>
          </a:p>
          <a:p>
            <a:pPr indent="0" lvl="0" marL="0" rtl="0" algn="l">
              <a:spcBef>
                <a:spcPts val="0"/>
              </a:spcBef>
              <a:spcAft>
                <a:spcPts val="0"/>
              </a:spcAft>
              <a:buNone/>
            </a:pPr>
            <a:r>
              <a:rPr lang="en" sz="1200"/>
              <a:t>Audience-Centric Explanations: A significant part of this section discusses how the explanation needs vary based on the audience. Different stakeholders (AI engineers, domain experts, end-users, ethicists, lawmakers, and insurance companies) require different types and levels of explanation.</a:t>
            </a:r>
            <a:endParaRPr sz="1200"/>
          </a:p>
          <a:p>
            <a:pPr indent="0" lvl="0" marL="0" rtl="0" algn="l">
              <a:spcBef>
                <a:spcPts val="0"/>
              </a:spcBef>
              <a:spcAft>
                <a:spcPts val="0"/>
              </a:spcAft>
              <a:buNone/>
            </a:pPr>
            <a:r>
              <a:rPr lang="en" sz="1200"/>
              <a:t>Factors Influencing Explanations: The paper highlights various factors that influence the creation of an explanation in AI, such as the complexity of the AI model, the nature of the task, and the context in which the AI operates.</a:t>
            </a:r>
            <a:endParaRPr sz="1200"/>
          </a:p>
          <a:p>
            <a:pPr indent="0" lvl="0" marL="0" rtl="0" algn="l">
              <a:spcBef>
                <a:spcPts val="0"/>
              </a:spcBef>
              <a:spcAft>
                <a:spcPts val="0"/>
              </a:spcAft>
              <a:buNone/>
            </a:pPr>
            <a:r>
              <a:rPr lang="en" sz="1200"/>
              <a:t>Examples for Different Audiences: The authors provide examples of explanations tailored to different audiences, illustrating how the complexity and focus of explanations change depending on who is receiving them.</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Explainable AI Techniques?</a:t>
            </a:r>
            <a:endParaRPr sz="1200"/>
          </a:p>
          <a:p>
            <a:pPr indent="0" lvl="0" marL="0" rtl="0" algn="l">
              <a:spcBef>
                <a:spcPts val="0"/>
              </a:spcBef>
              <a:spcAft>
                <a:spcPts val="0"/>
              </a:spcAft>
              <a:buNone/>
            </a:pPr>
            <a:r>
              <a:rPr lang="en" sz="1200"/>
              <a:t>Taxonomy of XAI Methods: The paper introduces a classification system for XAI methods. This taxonomy differentiates between:</a:t>
            </a:r>
            <a:endParaRPr sz="1200"/>
          </a:p>
          <a:p>
            <a:pPr indent="0" lvl="0" marL="0" rtl="0" algn="l">
              <a:spcBef>
                <a:spcPts val="0"/>
              </a:spcBef>
              <a:spcAft>
                <a:spcPts val="0"/>
              </a:spcAft>
              <a:buNone/>
            </a:pPr>
            <a:r>
              <a:rPr lang="en" sz="1200"/>
              <a:t>Model-Specific vs. Model-Agnostic Techniques: Model-specific techniques are tailored to specific types of AI models, while model-agnostic techniques can be applied to any AI model.</a:t>
            </a:r>
            <a:endParaRPr sz="1200"/>
          </a:p>
          <a:p>
            <a:pPr indent="0" lvl="0" marL="0" rtl="0" algn="l">
              <a:spcBef>
                <a:spcPts val="0"/>
              </a:spcBef>
              <a:spcAft>
                <a:spcPts val="0"/>
              </a:spcAft>
              <a:buNone/>
            </a:pPr>
            <a:r>
              <a:rPr lang="en" sz="1200"/>
              <a:t>Global vs. Local Explanations: Global explanations provide insight into the overall decision-making process of the AI system, whereas local explanations focus on individual decisions or instances.</a:t>
            </a:r>
            <a:endParaRPr sz="1200"/>
          </a:p>
          <a:p>
            <a:pPr indent="0" lvl="0" marL="0" rtl="0" algn="l">
              <a:spcBef>
                <a:spcPts val="0"/>
              </a:spcBef>
              <a:spcAft>
                <a:spcPts val="0"/>
              </a:spcAft>
              <a:buNone/>
            </a:pPr>
            <a:r>
              <a:rPr lang="en" sz="1200"/>
              <a:t>Examples of XAI Techniques: The authors provide examples of various XAI techniques, such as LIME (Local Interpretable Model-agnostic Explanations), SHAP (SHapley Additive exPlanations), and decision trees for global explanations. Each technique’s application context, strengths, and weaknesses are discussed.</a:t>
            </a:r>
            <a:endParaRPr sz="1200"/>
          </a:p>
          <a:p>
            <a:pPr indent="0" lvl="0" marL="0" rtl="0" algn="l">
              <a:spcBef>
                <a:spcPts val="0"/>
              </a:spcBef>
              <a:spcAft>
                <a:spcPts val="0"/>
              </a:spcAft>
              <a:buNone/>
            </a:pPr>
            <a:r>
              <a:rPr lang="en" sz="1200"/>
              <a:t>Strengths and Limitations: The paper critically examines the strengths and weaknesses of these techniques. For instance, while LIME provides detailed insights for individual predictions, it may not always offer a complete understanding of the overall model behavior.</a:t>
            </a:r>
            <a:endParaRPr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6" name="Shape 1966"/>
        <p:cNvGrpSpPr/>
        <p:nvPr/>
      </p:nvGrpSpPr>
      <p:grpSpPr>
        <a:xfrm>
          <a:off x="0" y="0"/>
          <a:ext cx="0" cy="0"/>
          <a:chOff x="0" y="0"/>
          <a:chExt cx="0" cy="0"/>
        </a:xfrm>
      </p:grpSpPr>
      <p:sp>
        <p:nvSpPr>
          <p:cNvPr id="1967" name="Google Shape;1967;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8" name="Google Shape;1968;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3" name="Shape 1973"/>
        <p:cNvGrpSpPr/>
        <p:nvPr/>
      </p:nvGrpSpPr>
      <p:grpSpPr>
        <a:xfrm>
          <a:off x="0" y="0"/>
          <a:ext cx="0" cy="0"/>
          <a:chOff x="0" y="0"/>
          <a:chExt cx="0" cy="0"/>
        </a:xfrm>
      </p:grpSpPr>
      <p:sp>
        <p:nvSpPr>
          <p:cNvPr id="1974" name="Google Shape;1974;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5" name="Google Shape;1975;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2" name="Shape 1982"/>
        <p:cNvGrpSpPr/>
        <p:nvPr/>
      </p:nvGrpSpPr>
      <p:grpSpPr>
        <a:xfrm>
          <a:off x="0" y="0"/>
          <a:ext cx="0" cy="0"/>
          <a:chOff x="0" y="0"/>
          <a:chExt cx="0" cy="0"/>
        </a:xfrm>
      </p:grpSpPr>
      <p:sp>
        <p:nvSpPr>
          <p:cNvPr id="1983" name="Google Shape;1983;g29fab5dcd75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4" name="Google Shape;1984;g29fab5dcd75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8" name="Shape 1988"/>
        <p:cNvGrpSpPr/>
        <p:nvPr/>
      </p:nvGrpSpPr>
      <p:grpSpPr>
        <a:xfrm>
          <a:off x="0" y="0"/>
          <a:ext cx="0" cy="0"/>
          <a:chOff x="0" y="0"/>
          <a:chExt cx="0" cy="0"/>
        </a:xfrm>
      </p:grpSpPr>
      <p:sp>
        <p:nvSpPr>
          <p:cNvPr id="1989" name="Google Shape;1989;g29fab5dcd75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0" name="Google Shape;1990;g29fab5dcd75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4" name="Shape 1994"/>
        <p:cNvGrpSpPr/>
        <p:nvPr/>
      </p:nvGrpSpPr>
      <p:grpSpPr>
        <a:xfrm>
          <a:off x="0" y="0"/>
          <a:ext cx="0" cy="0"/>
          <a:chOff x="0" y="0"/>
          <a:chExt cx="0" cy="0"/>
        </a:xfrm>
      </p:grpSpPr>
      <p:sp>
        <p:nvSpPr>
          <p:cNvPr id="1995" name="Google Shape;1995;g29fab5dcd75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6" name="Google Shape;1996;g29fab5dcd75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0" name="Shape 2000"/>
        <p:cNvGrpSpPr/>
        <p:nvPr/>
      </p:nvGrpSpPr>
      <p:grpSpPr>
        <a:xfrm>
          <a:off x="0" y="0"/>
          <a:ext cx="0" cy="0"/>
          <a:chOff x="0" y="0"/>
          <a:chExt cx="0" cy="0"/>
        </a:xfrm>
      </p:grpSpPr>
      <p:sp>
        <p:nvSpPr>
          <p:cNvPr id="2001" name="Google Shape;2001;g29fab5dcd75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2" name="Google Shape;2002;g29fab5dcd75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7" name="Shape 2007"/>
        <p:cNvGrpSpPr/>
        <p:nvPr/>
      </p:nvGrpSpPr>
      <p:grpSpPr>
        <a:xfrm>
          <a:off x="0" y="0"/>
          <a:ext cx="0" cy="0"/>
          <a:chOff x="0" y="0"/>
          <a:chExt cx="0" cy="0"/>
        </a:xfrm>
      </p:grpSpPr>
      <p:sp>
        <p:nvSpPr>
          <p:cNvPr id="2008" name="Google Shape;2008;g29fab5dcd75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9" name="Google Shape;2009;g29fab5dcd75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4" name="Shape 2014"/>
        <p:cNvGrpSpPr/>
        <p:nvPr/>
      </p:nvGrpSpPr>
      <p:grpSpPr>
        <a:xfrm>
          <a:off x="0" y="0"/>
          <a:ext cx="0" cy="0"/>
          <a:chOff x="0" y="0"/>
          <a:chExt cx="0" cy="0"/>
        </a:xfrm>
      </p:grpSpPr>
      <p:sp>
        <p:nvSpPr>
          <p:cNvPr id="2015" name="Google Shape;2015;g29fab5dcd75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6" name="Google Shape;2016;g29fab5dcd75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1" name="Shape 2021"/>
        <p:cNvGrpSpPr/>
        <p:nvPr/>
      </p:nvGrpSpPr>
      <p:grpSpPr>
        <a:xfrm>
          <a:off x="0" y="0"/>
          <a:ext cx="0" cy="0"/>
          <a:chOff x="0" y="0"/>
          <a:chExt cx="0" cy="0"/>
        </a:xfrm>
      </p:grpSpPr>
      <p:sp>
        <p:nvSpPr>
          <p:cNvPr id="2022" name="Google Shape;2022;g29fab5dcd75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3" name="Google Shape;2023;g29fab5dcd75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8" name="Shape 2028"/>
        <p:cNvGrpSpPr/>
        <p:nvPr/>
      </p:nvGrpSpPr>
      <p:grpSpPr>
        <a:xfrm>
          <a:off x="0" y="0"/>
          <a:ext cx="0" cy="0"/>
          <a:chOff x="0" y="0"/>
          <a:chExt cx="0" cy="0"/>
        </a:xfrm>
      </p:grpSpPr>
      <p:sp>
        <p:nvSpPr>
          <p:cNvPr id="2029" name="Google Shape;2029;g29fab5dcd75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0" name="Google Shape;2030;g29fab5dcd75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5" name="Shape 1905"/>
        <p:cNvGrpSpPr/>
        <p:nvPr/>
      </p:nvGrpSpPr>
      <p:grpSpPr>
        <a:xfrm>
          <a:off x="0" y="0"/>
          <a:ext cx="0" cy="0"/>
          <a:chOff x="0" y="0"/>
          <a:chExt cx="0" cy="0"/>
        </a:xfrm>
      </p:grpSpPr>
      <p:sp>
        <p:nvSpPr>
          <p:cNvPr id="1906" name="Google Shape;190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7" name="Google Shape;190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4" name="Shape 2034"/>
        <p:cNvGrpSpPr/>
        <p:nvPr/>
      </p:nvGrpSpPr>
      <p:grpSpPr>
        <a:xfrm>
          <a:off x="0" y="0"/>
          <a:ext cx="0" cy="0"/>
          <a:chOff x="0" y="0"/>
          <a:chExt cx="0" cy="0"/>
        </a:xfrm>
      </p:grpSpPr>
      <p:sp>
        <p:nvSpPr>
          <p:cNvPr id="2035" name="Google Shape;2035;g29fab5dcd75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6" name="Google Shape;2036;g29fab5dcd75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0" name="Shape 2040"/>
        <p:cNvGrpSpPr/>
        <p:nvPr/>
      </p:nvGrpSpPr>
      <p:grpSpPr>
        <a:xfrm>
          <a:off x="0" y="0"/>
          <a:ext cx="0" cy="0"/>
          <a:chOff x="0" y="0"/>
          <a:chExt cx="0" cy="0"/>
        </a:xfrm>
      </p:grpSpPr>
      <p:sp>
        <p:nvSpPr>
          <p:cNvPr id="2041" name="Google Shape;2041;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2" name="Google Shape;2042;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7" name="Shape 2057"/>
        <p:cNvGrpSpPr/>
        <p:nvPr/>
      </p:nvGrpSpPr>
      <p:grpSpPr>
        <a:xfrm>
          <a:off x="0" y="0"/>
          <a:ext cx="0" cy="0"/>
          <a:chOff x="0" y="0"/>
          <a:chExt cx="0" cy="0"/>
        </a:xfrm>
      </p:grpSpPr>
      <p:sp>
        <p:nvSpPr>
          <p:cNvPr id="2058" name="Google Shape;2058;g29fab5dcd75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9" name="Google Shape;2059;g29fab5dcd75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3" name="Shape 2063"/>
        <p:cNvGrpSpPr/>
        <p:nvPr/>
      </p:nvGrpSpPr>
      <p:grpSpPr>
        <a:xfrm>
          <a:off x="0" y="0"/>
          <a:ext cx="0" cy="0"/>
          <a:chOff x="0" y="0"/>
          <a:chExt cx="0" cy="0"/>
        </a:xfrm>
      </p:grpSpPr>
      <p:sp>
        <p:nvSpPr>
          <p:cNvPr id="2064" name="Google Shape;2064;g29fab5dcd75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5" name="Google Shape;2065;g29fab5dcd75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9" name="Shape 2069"/>
        <p:cNvGrpSpPr/>
        <p:nvPr/>
      </p:nvGrpSpPr>
      <p:grpSpPr>
        <a:xfrm>
          <a:off x="0" y="0"/>
          <a:ext cx="0" cy="0"/>
          <a:chOff x="0" y="0"/>
          <a:chExt cx="0" cy="0"/>
        </a:xfrm>
      </p:grpSpPr>
      <p:sp>
        <p:nvSpPr>
          <p:cNvPr id="2070" name="Google Shape;2070;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1" name="Google Shape;2071;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2" name="Shape 1922"/>
        <p:cNvGrpSpPr/>
        <p:nvPr/>
      </p:nvGrpSpPr>
      <p:grpSpPr>
        <a:xfrm>
          <a:off x="0" y="0"/>
          <a:ext cx="0" cy="0"/>
          <a:chOff x="0" y="0"/>
          <a:chExt cx="0" cy="0"/>
        </a:xfrm>
      </p:grpSpPr>
      <p:sp>
        <p:nvSpPr>
          <p:cNvPr id="1923" name="Google Shape;1923;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4" name="Google Shape;1924;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 name="Google Shape;1931;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6" name="Shape 1936"/>
        <p:cNvGrpSpPr/>
        <p:nvPr/>
      </p:nvGrpSpPr>
      <p:grpSpPr>
        <a:xfrm>
          <a:off x="0" y="0"/>
          <a:ext cx="0" cy="0"/>
          <a:chOff x="0" y="0"/>
          <a:chExt cx="0" cy="0"/>
        </a:xfrm>
      </p:grpSpPr>
      <p:sp>
        <p:nvSpPr>
          <p:cNvPr id="1937" name="Google Shape;1937;g29fab5dcd75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8" name="Google Shape;1938;g29fab5dcd7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2" name="Shape 1942"/>
        <p:cNvGrpSpPr/>
        <p:nvPr/>
      </p:nvGrpSpPr>
      <p:grpSpPr>
        <a:xfrm>
          <a:off x="0" y="0"/>
          <a:ext cx="0" cy="0"/>
          <a:chOff x="0" y="0"/>
          <a:chExt cx="0" cy="0"/>
        </a:xfrm>
      </p:grpSpPr>
      <p:sp>
        <p:nvSpPr>
          <p:cNvPr id="1943" name="Google Shape;1943;g29fab5dcd7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4" name="Google Shape;1944;g29fab5dcd7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7" name="Shape 1947"/>
        <p:cNvGrpSpPr/>
        <p:nvPr/>
      </p:nvGrpSpPr>
      <p:grpSpPr>
        <a:xfrm>
          <a:off x="0" y="0"/>
          <a:ext cx="0" cy="0"/>
          <a:chOff x="0" y="0"/>
          <a:chExt cx="0" cy="0"/>
        </a:xfrm>
      </p:grpSpPr>
      <p:sp>
        <p:nvSpPr>
          <p:cNvPr id="1948" name="Google Shape;1948;g29fab5dcd75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9" name="Google Shape;1949;g29fab5dcd75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3" name="Shape 1953"/>
        <p:cNvGrpSpPr/>
        <p:nvPr/>
      </p:nvGrpSpPr>
      <p:grpSpPr>
        <a:xfrm>
          <a:off x="0" y="0"/>
          <a:ext cx="0" cy="0"/>
          <a:chOff x="0" y="0"/>
          <a:chExt cx="0" cy="0"/>
        </a:xfrm>
      </p:grpSpPr>
      <p:sp>
        <p:nvSpPr>
          <p:cNvPr id="1954" name="Google Shape;1954;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5" name="Google Shape;1955;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0" name="Shape 1960"/>
        <p:cNvGrpSpPr/>
        <p:nvPr/>
      </p:nvGrpSpPr>
      <p:grpSpPr>
        <a:xfrm>
          <a:off x="0" y="0"/>
          <a:ext cx="0" cy="0"/>
          <a:chOff x="0" y="0"/>
          <a:chExt cx="0" cy="0"/>
        </a:xfrm>
      </p:grpSpPr>
      <p:sp>
        <p:nvSpPr>
          <p:cNvPr id="1961" name="Google Shape;1961;g29fab5dcd75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2" name="Google Shape;1962;g29fab5dcd75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 Id="rId4" Type="http://schemas.openxmlformats.org/officeDocument/2006/relationships/image" Target="../media/image17.png"/><Relationship Id="rId5" Type="http://schemas.openxmlformats.org/officeDocument/2006/relationships/image" Target="../media/image3.png"/><Relationship Id="rId6"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7.png"/><Relationship Id="rId6" Type="http://schemas.openxmlformats.org/officeDocument/2006/relationships/image" Target="../media/image5.png"/><Relationship Id="rId7"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 Id="rId4" Type="http://schemas.openxmlformats.org/officeDocument/2006/relationships/image" Target="../media/image17.png"/><Relationship Id="rId5" Type="http://schemas.openxmlformats.org/officeDocument/2006/relationships/image" Target="../media/image3.png"/><Relationship Id="rId6"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1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 Id="rId4" Type="http://schemas.openxmlformats.org/officeDocument/2006/relationships/image" Target="../media/image17.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4.png"/><Relationship Id="rId4" Type="http://schemas.openxmlformats.org/officeDocument/2006/relationships/image" Target="../media/image2.png"/><Relationship Id="rId10" Type="http://schemas.openxmlformats.org/officeDocument/2006/relationships/image" Target="../media/image1.png"/><Relationship Id="rId9" Type="http://schemas.openxmlformats.org/officeDocument/2006/relationships/hyperlink" Target="http://bit.ly/2TtBDfr" TargetMode="External"/><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hyperlink" Target="https://bit.ly/3A1uf1Q" TargetMode="External"/><Relationship Id="rId8" Type="http://schemas.openxmlformats.org/officeDocument/2006/relationships/hyperlink" Target="http://bit.ly/2TyoMs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 Id="rId4" Type="http://schemas.openxmlformats.org/officeDocument/2006/relationships/image" Target="../media/image17.png"/><Relationship Id="rId5" Type="http://schemas.openxmlformats.org/officeDocument/2006/relationships/image" Target="../media/image3.png"/><Relationship Id="rId6"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7.png"/><Relationship Id="rId6" Type="http://schemas.openxmlformats.org/officeDocument/2006/relationships/image" Target="../media/image5.png"/><Relationship Id="rId7"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 Id="rId4" Type="http://schemas.openxmlformats.org/officeDocument/2006/relationships/image" Target="../media/image17.png"/><Relationship Id="rId5" Type="http://schemas.openxmlformats.org/officeDocument/2006/relationships/image" Target="../media/image3.png"/><Relationship Id="rId6"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 Id="rId4" Type="http://schemas.openxmlformats.org/officeDocument/2006/relationships/image" Target="../media/image17.png"/><Relationship Id="rId5" Type="http://schemas.openxmlformats.org/officeDocument/2006/relationships/image" Target="../media/image3.png"/><Relationship Id="rId6"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75" y="-413375"/>
            <a:ext cx="9144000" cy="5715000"/>
            <a:chOff x="75" y="-413375"/>
            <a:chExt cx="9144000" cy="5715000"/>
          </a:xfrm>
        </p:grpSpPr>
        <p:grpSp>
          <p:nvGrpSpPr>
            <p:cNvPr id="10" name="Google Shape;10;p2"/>
            <p:cNvGrpSpPr/>
            <p:nvPr/>
          </p:nvGrpSpPr>
          <p:grpSpPr>
            <a:xfrm>
              <a:off x="718600" y="-413375"/>
              <a:ext cx="7712175" cy="5715000"/>
              <a:chOff x="718600" y="-413375"/>
              <a:chExt cx="7712175" cy="5715000"/>
            </a:xfrm>
          </p:grpSpPr>
          <p:cxnSp>
            <p:nvCxnSpPr>
              <p:cNvPr id="11" name="Google Shape;11;p2"/>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2" name="Google Shape;12;p2"/>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3" name="Google Shape;13;p2"/>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4" name="Google Shape;14;p2"/>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 name="Google Shape;15;p2"/>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 name="Google Shape;16;p2"/>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7" name="Google Shape;17;p2"/>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8" name="Google Shape;18;p2"/>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9" name="Google Shape;19;p2"/>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20" name="Google Shape;20;p2"/>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21" name="Google Shape;21;p2"/>
          <p:cNvGrpSpPr/>
          <p:nvPr/>
        </p:nvGrpSpPr>
        <p:grpSpPr>
          <a:xfrm>
            <a:off x="-1858525" y="-2151900"/>
            <a:ext cx="12700426" cy="9156426"/>
            <a:chOff x="-1858525" y="-2151900"/>
            <a:chExt cx="12700426" cy="9156426"/>
          </a:xfrm>
        </p:grpSpPr>
        <p:pic>
          <p:nvPicPr>
            <p:cNvPr id="22" name="Google Shape;22;p2"/>
            <p:cNvPicPr preferRelativeResize="0"/>
            <p:nvPr/>
          </p:nvPicPr>
          <p:blipFill>
            <a:blip r:embed="rId3">
              <a:alphaModFix amt="90000"/>
            </a:blip>
            <a:stretch>
              <a:fillRect/>
            </a:stretch>
          </p:blipFill>
          <p:spPr>
            <a:xfrm>
              <a:off x="5698400" y="-2151900"/>
              <a:ext cx="5143501" cy="5143501"/>
            </a:xfrm>
            <a:prstGeom prst="rect">
              <a:avLst/>
            </a:prstGeom>
            <a:noFill/>
            <a:ln>
              <a:noFill/>
            </a:ln>
          </p:spPr>
        </p:pic>
        <p:pic>
          <p:nvPicPr>
            <p:cNvPr id="23" name="Google Shape;23;p2"/>
            <p:cNvPicPr preferRelativeResize="0"/>
            <p:nvPr/>
          </p:nvPicPr>
          <p:blipFill rotWithShape="1">
            <a:blip r:embed="rId4">
              <a:alphaModFix amt="90000"/>
            </a:blip>
            <a:srcRect b="0" l="0" r="0" t="0"/>
            <a:stretch/>
          </p:blipFill>
          <p:spPr>
            <a:xfrm>
              <a:off x="-1858525" y="1861025"/>
              <a:ext cx="5143501" cy="5143501"/>
            </a:xfrm>
            <a:prstGeom prst="rect">
              <a:avLst/>
            </a:prstGeom>
            <a:noFill/>
            <a:ln>
              <a:noFill/>
            </a:ln>
          </p:spPr>
        </p:pic>
        <p:grpSp>
          <p:nvGrpSpPr>
            <p:cNvPr id="24" name="Google Shape;24;p2"/>
            <p:cNvGrpSpPr/>
            <p:nvPr/>
          </p:nvGrpSpPr>
          <p:grpSpPr>
            <a:xfrm>
              <a:off x="-1252600" y="-1545437"/>
              <a:ext cx="10989827" cy="7761641"/>
              <a:chOff x="-1252600" y="-1545437"/>
              <a:chExt cx="10989827" cy="7761641"/>
            </a:xfrm>
          </p:grpSpPr>
          <p:pic>
            <p:nvPicPr>
              <p:cNvPr id="25" name="Google Shape;25;p2"/>
              <p:cNvPicPr preferRelativeResize="0"/>
              <p:nvPr/>
            </p:nvPicPr>
            <p:blipFill>
              <a:blip r:embed="rId5">
                <a:alphaModFix/>
              </a:blip>
              <a:stretch>
                <a:fillRect/>
              </a:stretch>
            </p:blipFill>
            <p:spPr>
              <a:xfrm>
                <a:off x="6147227" y="2727829"/>
                <a:ext cx="3590001" cy="3488375"/>
              </a:xfrm>
              <a:prstGeom prst="rect">
                <a:avLst/>
              </a:prstGeom>
              <a:noFill/>
              <a:ln>
                <a:noFill/>
              </a:ln>
            </p:spPr>
          </p:pic>
          <p:pic>
            <p:nvPicPr>
              <p:cNvPr id="26" name="Google Shape;26;p2"/>
              <p:cNvPicPr preferRelativeResize="0"/>
              <p:nvPr/>
            </p:nvPicPr>
            <p:blipFill>
              <a:blip r:embed="rId6">
                <a:alphaModFix/>
              </a:blip>
              <a:stretch>
                <a:fillRect/>
              </a:stretch>
            </p:blipFill>
            <p:spPr>
              <a:xfrm>
                <a:off x="-1252600" y="-1545437"/>
                <a:ext cx="3674696" cy="3593968"/>
              </a:xfrm>
              <a:prstGeom prst="rect">
                <a:avLst/>
              </a:prstGeom>
              <a:noFill/>
              <a:ln>
                <a:noFill/>
              </a:ln>
            </p:spPr>
          </p:pic>
        </p:grpSp>
      </p:grpSp>
      <p:grpSp>
        <p:nvGrpSpPr>
          <p:cNvPr id="27" name="Google Shape;27;p2"/>
          <p:cNvGrpSpPr/>
          <p:nvPr/>
        </p:nvGrpSpPr>
        <p:grpSpPr>
          <a:xfrm>
            <a:off x="8072340" y="105131"/>
            <a:ext cx="945465" cy="1336437"/>
            <a:chOff x="3175300" y="1676625"/>
            <a:chExt cx="451425" cy="638100"/>
          </a:xfrm>
        </p:grpSpPr>
        <p:sp>
          <p:nvSpPr>
            <p:cNvPr id="28" name="Google Shape;28;p2"/>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2"/>
          <p:cNvGrpSpPr/>
          <p:nvPr/>
        </p:nvGrpSpPr>
        <p:grpSpPr>
          <a:xfrm>
            <a:off x="-1864480" y="1192310"/>
            <a:ext cx="5544771" cy="6247261"/>
            <a:chOff x="-1864480" y="1192310"/>
            <a:chExt cx="5544771" cy="6247261"/>
          </a:xfrm>
        </p:grpSpPr>
        <p:pic>
          <p:nvPicPr>
            <p:cNvPr id="77" name="Google Shape;77;p2"/>
            <p:cNvPicPr preferRelativeResize="0"/>
            <p:nvPr/>
          </p:nvPicPr>
          <p:blipFill>
            <a:blip r:embed="rId7">
              <a:alphaModFix amt="70000"/>
            </a:blip>
            <a:stretch>
              <a:fillRect/>
            </a:stretch>
          </p:blipFill>
          <p:spPr>
            <a:xfrm rot="3906156">
              <a:off x="-2133617" y="3779341"/>
              <a:ext cx="6389247" cy="1073199"/>
            </a:xfrm>
            <a:prstGeom prst="rect">
              <a:avLst/>
            </a:prstGeom>
            <a:noFill/>
            <a:ln>
              <a:noFill/>
            </a:ln>
          </p:spPr>
        </p:pic>
        <p:pic>
          <p:nvPicPr>
            <p:cNvPr id="78" name="Google Shape;78;p2"/>
            <p:cNvPicPr preferRelativeResize="0"/>
            <p:nvPr/>
          </p:nvPicPr>
          <p:blipFill>
            <a:blip r:embed="rId7">
              <a:alphaModFix amt="70000"/>
            </a:blip>
            <a:stretch>
              <a:fillRect/>
            </a:stretch>
          </p:blipFill>
          <p:spPr>
            <a:xfrm rot="2440942">
              <a:off x="-2286717" y="3779328"/>
              <a:ext cx="6389246" cy="1073200"/>
            </a:xfrm>
            <a:prstGeom prst="rect">
              <a:avLst/>
            </a:prstGeom>
            <a:noFill/>
            <a:ln>
              <a:noFill/>
            </a:ln>
          </p:spPr>
        </p:pic>
      </p:grpSp>
      <p:sp>
        <p:nvSpPr>
          <p:cNvPr id="79" name="Google Shape;79;p2"/>
          <p:cNvSpPr txBox="1"/>
          <p:nvPr>
            <p:ph type="ctrTitle"/>
          </p:nvPr>
        </p:nvSpPr>
        <p:spPr>
          <a:xfrm>
            <a:off x="1851050" y="1119825"/>
            <a:ext cx="5442000" cy="24282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b="0"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80" name="Google Shape;80;p2"/>
          <p:cNvSpPr txBox="1"/>
          <p:nvPr>
            <p:ph idx="1" type="subTitle"/>
          </p:nvPr>
        </p:nvSpPr>
        <p:spPr>
          <a:xfrm>
            <a:off x="1851050" y="3547863"/>
            <a:ext cx="5442000" cy="475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75" name="Shape 675"/>
        <p:cNvGrpSpPr/>
        <p:nvPr/>
      </p:nvGrpSpPr>
      <p:grpSpPr>
        <a:xfrm>
          <a:off x="0" y="0"/>
          <a:ext cx="0" cy="0"/>
          <a:chOff x="0" y="0"/>
          <a:chExt cx="0" cy="0"/>
        </a:xfrm>
      </p:grpSpPr>
      <p:grpSp>
        <p:nvGrpSpPr>
          <p:cNvPr id="676" name="Google Shape;676;p11"/>
          <p:cNvGrpSpPr/>
          <p:nvPr/>
        </p:nvGrpSpPr>
        <p:grpSpPr>
          <a:xfrm>
            <a:off x="75" y="-413375"/>
            <a:ext cx="9144000" cy="5715000"/>
            <a:chOff x="75" y="-413375"/>
            <a:chExt cx="9144000" cy="5715000"/>
          </a:xfrm>
        </p:grpSpPr>
        <p:grpSp>
          <p:nvGrpSpPr>
            <p:cNvPr id="677" name="Google Shape;677;p11"/>
            <p:cNvGrpSpPr/>
            <p:nvPr/>
          </p:nvGrpSpPr>
          <p:grpSpPr>
            <a:xfrm>
              <a:off x="718600" y="-413375"/>
              <a:ext cx="7712175" cy="5715000"/>
              <a:chOff x="718600" y="-413375"/>
              <a:chExt cx="7712175" cy="5715000"/>
            </a:xfrm>
          </p:grpSpPr>
          <p:cxnSp>
            <p:nvCxnSpPr>
              <p:cNvPr id="678" name="Google Shape;678;p11"/>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679" name="Google Shape;679;p11"/>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680" name="Google Shape;680;p11"/>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681" name="Google Shape;681;p11"/>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682" name="Google Shape;682;p11"/>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683" name="Google Shape;683;p11"/>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684" name="Google Shape;684;p11"/>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685" name="Google Shape;685;p11"/>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686" name="Google Shape;686;p11"/>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687" name="Google Shape;687;p11"/>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688" name="Google Shape;688;p11"/>
          <p:cNvGrpSpPr/>
          <p:nvPr/>
        </p:nvGrpSpPr>
        <p:grpSpPr>
          <a:xfrm>
            <a:off x="-1611843" y="-2571750"/>
            <a:ext cx="13192880" cy="10757376"/>
            <a:chOff x="-1611843" y="-2571750"/>
            <a:chExt cx="13192880" cy="10757376"/>
          </a:xfrm>
        </p:grpSpPr>
        <p:pic>
          <p:nvPicPr>
            <p:cNvPr id="689" name="Google Shape;689;p11"/>
            <p:cNvPicPr preferRelativeResize="0"/>
            <p:nvPr/>
          </p:nvPicPr>
          <p:blipFill>
            <a:blip r:embed="rId3">
              <a:alphaModFix/>
            </a:blip>
            <a:stretch>
              <a:fillRect/>
            </a:stretch>
          </p:blipFill>
          <p:spPr>
            <a:xfrm rot="4487898">
              <a:off x="-1155140" y="1801344"/>
              <a:ext cx="4569434" cy="4440014"/>
            </a:xfrm>
            <a:prstGeom prst="rect">
              <a:avLst/>
            </a:prstGeom>
            <a:noFill/>
            <a:ln>
              <a:noFill/>
            </a:ln>
          </p:spPr>
        </p:pic>
        <p:pic>
          <p:nvPicPr>
            <p:cNvPr id="690" name="Google Shape;690;p11"/>
            <p:cNvPicPr preferRelativeResize="0"/>
            <p:nvPr/>
          </p:nvPicPr>
          <p:blipFill>
            <a:blip r:embed="rId4">
              <a:alphaModFix/>
            </a:blip>
            <a:stretch>
              <a:fillRect/>
            </a:stretch>
          </p:blipFill>
          <p:spPr>
            <a:xfrm rot="-7554428">
              <a:off x="7914749" y="1628659"/>
              <a:ext cx="3082669" cy="3014935"/>
            </a:xfrm>
            <a:prstGeom prst="rect">
              <a:avLst/>
            </a:prstGeom>
            <a:noFill/>
            <a:ln>
              <a:noFill/>
            </a:ln>
          </p:spPr>
        </p:pic>
        <p:pic>
          <p:nvPicPr>
            <p:cNvPr id="691" name="Google Shape;691;p11"/>
            <p:cNvPicPr preferRelativeResize="0"/>
            <p:nvPr/>
          </p:nvPicPr>
          <p:blipFill>
            <a:blip r:embed="rId5">
              <a:alphaModFix amt="80000"/>
            </a:blip>
            <a:stretch>
              <a:fillRect/>
            </a:stretch>
          </p:blipFill>
          <p:spPr>
            <a:xfrm>
              <a:off x="459650" y="-2571750"/>
              <a:ext cx="5143501" cy="5143501"/>
            </a:xfrm>
            <a:prstGeom prst="rect">
              <a:avLst/>
            </a:prstGeom>
            <a:noFill/>
            <a:ln>
              <a:noFill/>
            </a:ln>
          </p:spPr>
        </p:pic>
        <p:pic>
          <p:nvPicPr>
            <p:cNvPr id="692" name="Google Shape;692;p11"/>
            <p:cNvPicPr preferRelativeResize="0"/>
            <p:nvPr/>
          </p:nvPicPr>
          <p:blipFill rotWithShape="1">
            <a:blip r:embed="rId6">
              <a:alphaModFix amt="80000"/>
            </a:blip>
            <a:srcRect b="0" l="0" r="0" t="0"/>
            <a:stretch/>
          </p:blipFill>
          <p:spPr>
            <a:xfrm>
              <a:off x="5175750" y="3042125"/>
              <a:ext cx="5143501" cy="5143501"/>
            </a:xfrm>
            <a:prstGeom prst="rect">
              <a:avLst/>
            </a:prstGeom>
            <a:noFill/>
            <a:ln>
              <a:noFill/>
            </a:ln>
          </p:spPr>
        </p:pic>
      </p:grpSp>
      <p:grpSp>
        <p:nvGrpSpPr>
          <p:cNvPr id="693" name="Google Shape;693;p11"/>
          <p:cNvGrpSpPr/>
          <p:nvPr/>
        </p:nvGrpSpPr>
        <p:grpSpPr>
          <a:xfrm rot="-346091">
            <a:off x="-1311767" y="-1347354"/>
            <a:ext cx="6442238" cy="2789514"/>
            <a:chOff x="3238858" y="-769658"/>
            <a:chExt cx="6442476" cy="2789617"/>
          </a:xfrm>
        </p:grpSpPr>
        <p:pic>
          <p:nvPicPr>
            <p:cNvPr id="694" name="Google Shape;694;p11"/>
            <p:cNvPicPr preferRelativeResize="0"/>
            <p:nvPr/>
          </p:nvPicPr>
          <p:blipFill>
            <a:blip r:embed="rId7">
              <a:alphaModFix/>
            </a:blip>
            <a:stretch>
              <a:fillRect/>
            </a:stretch>
          </p:blipFill>
          <p:spPr>
            <a:xfrm rot="-992767">
              <a:off x="3258964" y="99613"/>
              <a:ext cx="6257543" cy="1051074"/>
            </a:xfrm>
            <a:prstGeom prst="rect">
              <a:avLst/>
            </a:prstGeom>
            <a:noFill/>
            <a:ln>
              <a:noFill/>
            </a:ln>
          </p:spPr>
        </p:pic>
        <p:pic>
          <p:nvPicPr>
            <p:cNvPr id="695" name="Google Shape;695;p11"/>
            <p:cNvPicPr preferRelativeResize="0"/>
            <p:nvPr/>
          </p:nvPicPr>
          <p:blipFill>
            <a:blip r:embed="rId7">
              <a:alphaModFix/>
            </a:blip>
            <a:stretch>
              <a:fillRect/>
            </a:stretch>
          </p:blipFill>
          <p:spPr>
            <a:xfrm rot="-341459">
              <a:off x="3387096" y="656658"/>
              <a:ext cx="6257546" cy="1051073"/>
            </a:xfrm>
            <a:prstGeom prst="rect">
              <a:avLst/>
            </a:prstGeom>
            <a:noFill/>
            <a:ln>
              <a:noFill/>
            </a:ln>
          </p:spPr>
        </p:pic>
      </p:grpSp>
      <p:grpSp>
        <p:nvGrpSpPr>
          <p:cNvPr id="696" name="Google Shape;696;p11"/>
          <p:cNvGrpSpPr/>
          <p:nvPr/>
        </p:nvGrpSpPr>
        <p:grpSpPr>
          <a:xfrm>
            <a:off x="5175740" y="-88244"/>
            <a:ext cx="4164915" cy="5984637"/>
            <a:chOff x="5175740" y="-88244"/>
            <a:chExt cx="4164915" cy="5984637"/>
          </a:xfrm>
        </p:grpSpPr>
        <p:grpSp>
          <p:nvGrpSpPr>
            <p:cNvPr id="697" name="Google Shape;697;p11"/>
            <p:cNvGrpSpPr/>
            <p:nvPr/>
          </p:nvGrpSpPr>
          <p:grpSpPr>
            <a:xfrm>
              <a:off x="8395190" y="-88244"/>
              <a:ext cx="945465" cy="1336437"/>
              <a:chOff x="3175300" y="1676625"/>
              <a:chExt cx="451425" cy="638100"/>
            </a:xfrm>
          </p:grpSpPr>
          <p:sp>
            <p:nvSpPr>
              <p:cNvPr id="698" name="Google Shape;698;p11"/>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1"/>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1"/>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1"/>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1"/>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1"/>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1"/>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1"/>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1"/>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1"/>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1"/>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1"/>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1"/>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1"/>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1"/>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1"/>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1"/>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1"/>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1"/>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1"/>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1"/>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1"/>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1"/>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1"/>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1"/>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1"/>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1"/>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1"/>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1"/>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1"/>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1"/>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1"/>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1"/>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1"/>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1"/>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1"/>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1"/>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1"/>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1"/>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1"/>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1"/>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1"/>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1"/>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1"/>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1"/>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1"/>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1"/>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1"/>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11"/>
            <p:cNvGrpSpPr/>
            <p:nvPr/>
          </p:nvGrpSpPr>
          <p:grpSpPr>
            <a:xfrm>
              <a:off x="5175740" y="4559956"/>
              <a:ext cx="945465" cy="1336437"/>
              <a:chOff x="3175300" y="1676625"/>
              <a:chExt cx="451425" cy="638100"/>
            </a:xfrm>
          </p:grpSpPr>
          <p:sp>
            <p:nvSpPr>
              <p:cNvPr id="747" name="Google Shape;747;p11"/>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1"/>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1"/>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1"/>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1"/>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1"/>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1"/>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1"/>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1"/>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1"/>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1"/>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1"/>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1"/>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1"/>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1"/>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1"/>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1"/>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1"/>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1"/>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1"/>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1"/>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1"/>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1"/>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1"/>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1"/>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1"/>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1"/>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1"/>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1"/>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1"/>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1"/>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1"/>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1"/>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1"/>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1"/>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1"/>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1"/>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1"/>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1"/>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1"/>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1"/>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1"/>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1"/>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1"/>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1"/>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1"/>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1"/>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1"/>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5" name="Google Shape;795;p11"/>
          <p:cNvSpPr txBox="1"/>
          <p:nvPr>
            <p:ph hasCustomPrompt="1" type="title"/>
          </p:nvPr>
        </p:nvSpPr>
        <p:spPr>
          <a:xfrm>
            <a:off x="1423200" y="1758825"/>
            <a:ext cx="6297600" cy="11289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96" name="Google Shape;796;p11"/>
          <p:cNvSpPr txBox="1"/>
          <p:nvPr>
            <p:ph idx="1" type="subTitle"/>
          </p:nvPr>
        </p:nvSpPr>
        <p:spPr>
          <a:xfrm>
            <a:off x="1423200" y="2887575"/>
            <a:ext cx="62976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797" name="Shape 7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798" name="Shape 798"/>
        <p:cNvGrpSpPr/>
        <p:nvPr/>
      </p:nvGrpSpPr>
      <p:grpSpPr>
        <a:xfrm>
          <a:off x="0" y="0"/>
          <a:ext cx="0" cy="0"/>
          <a:chOff x="0" y="0"/>
          <a:chExt cx="0" cy="0"/>
        </a:xfrm>
      </p:grpSpPr>
      <p:grpSp>
        <p:nvGrpSpPr>
          <p:cNvPr id="799" name="Google Shape;799;p13"/>
          <p:cNvGrpSpPr/>
          <p:nvPr/>
        </p:nvGrpSpPr>
        <p:grpSpPr>
          <a:xfrm>
            <a:off x="75" y="-413375"/>
            <a:ext cx="9144000" cy="5715000"/>
            <a:chOff x="75" y="-413375"/>
            <a:chExt cx="9144000" cy="5715000"/>
          </a:xfrm>
        </p:grpSpPr>
        <p:grpSp>
          <p:nvGrpSpPr>
            <p:cNvPr id="800" name="Google Shape;800;p13"/>
            <p:cNvGrpSpPr/>
            <p:nvPr/>
          </p:nvGrpSpPr>
          <p:grpSpPr>
            <a:xfrm>
              <a:off x="718600" y="-413375"/>
              <a:ext cx="7712175" cy="5715000"/>
              <a:chOff x="718600" y="-413375"/>
              <a:chExt cx="7712175" cy="5715000"/>
            </a:xfrm>
          </p:grpSpPr>
          <p:cxnSp>
            <p:nvCxnSpPr>
              <p:cNvPr id="801" name="Google Shape;801;p13"/>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02" name="Google Shape;802;p13"/>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03" name="Google Shape;803;p13"/>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04" name="Google Shape;804;p13"/>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05" name="Google Shape;805;p13"/>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06" name="Google Shape;806;p13"/>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07" name="Google Shape;807;p13"/>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08" name="Google Shape;808;p13"/>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09" name="Google Shape;809;p13"/>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810" name="Google Shape;810;p13"/>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811" name="Google Shape;811;p13"/>
          <p:cNvGrpSpPr/>
          <p:nvPr/>
        </p:nvGrpSpPr>
        <p:grpSpPr>
          <a:xfrm>
            <a:off x="-2666803" y="-2363350"/>
            <a:ext cx="14295153" cy="9909526"/>
            <a:chOff x="-2666803" y="-2363350"/>
            <a:chExt cx="14295153" cy="9909526"/>
          </a:xfrm>
        </p:grpSpPr>
        <p:pic>
          <p:nvPicPr>
            <p:cNvPr id="812" name="Google Shape;812;p13"/>
            <p:cNvPicPr preferRelativeResize="0"/>
            <p:nvPr/>
          </p:nvPicPr>
          <p:blipFill>
            <a:blip r:embed="rId3">
              <a:alphaModFix/>
            </a:blip>
            <a:stretch>
              <a:fillRect/>
            </a:stretch>
          </p:blipFill>
          <p:spPr>
            <a:xfrm rot="7595592">
              <a:off x="-2078974" y="1448684"/>
              <a:ext cx="3082669" cy="3014935"/>
            </a:xfrm>
            <a:prstGeom prst="rect">
              <a:avLst/>
            </a:prstGeom>
            <a:noFill/>
            <a:ln>
              <a:noFill/>
            </a:ln>
          </p:spPr>
        </p:pic>
        <p:pic>
          <p:nvPicPr>
            <p:cNvPr id="813" name="Google Shape;813;p13"/>
            <p:cNvPicPr preferRelativeResize="0"/>
            <p:nvPr/>
          </p:nvPicPr>
          <p:blipFill>
            <a:blip r:embed="rId4">
              <a:alphaModFix amt="90000"/>
            </a:blip>
            <a:stretch>
              <a:fillRect/>
            </a:stretch>
          </p:blipFill>
          <p:spPr>
            <a:xfrm>
              <a:off x="6484850" y="2402675"/>
              <a:ext cx="5143501" cy="5143501"/>
            </a:xfrm>
            <a:prstGeom prst="rect">
              <a:avLst/>
            </a:prstGeom>
            <a:noFill/>
            <a:ln>
              <a:noFill/>
            </a:ln>
          </p:spPr>
        </p:pic>
        <p:pic>
          <p:nvPicPr>
            <p:cNvPr id="814" name="Google Shape;814;p13"/>
            <p:cNvPicPr preferRelativeResize="0"/>
            <p:nvPr/>
          </p:nvPicPr>
          <p:blipFill rotWithShape="1">
            <a:blip r:embed="rId5">
              <a:alphaModFix amt="90000"/>
            </a:blip>
            <a:srcRect b="0" l="0" r="0" t="0"/>
            <a:stretch/>
          </p:blipFill>
          <p:spPr>
            <a:xfrm>
              <a:off x="-2308500" y="-2363350"/>
              <a:ext cx="5143501" cy="5143501"/>
            </a:xfrm>
            <a:prstGeom prst="rect">
              <a:avLst/>
            </a:prstGeom>
            <a:noFill/>
            <a:ln>
              <a:noFill/>
            </a:ln>
          </p:spPr>
        </p:pic>
      </p:grpSp>
      <p:sp>
        <p:nvSpPr>
          <p:cNvPr id="815" name="Google Shape;815;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16" name="Google Shape;816;p13"/>
          <p:cNvSpPr txBox="1"/>
          <p:nvPr>
            <p:ph hasCustomPrompt="1" idx="2" type="title"/>
          </p:nvPr>
        </p:nvSpPr>
        <p:spPr>
          <a:xfrm>
            <a:off x="1505400" y="1562608"/>
            <a:ext cx="734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7" name="Google Shape;817;p13"/>
          <p:cNvSpPr txBox="1"/>
          <p:nvPr>
            <p:ph hasCustomPrompt="1" idx="3" type="title"/>
          </p:nvPr>
        </p:nvSpPr>
        <p:spPr>
          <a:xfrm>
            <a:off x="1505400" y="3336416"/>
            <a:ext cx="734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8" name="Google Shape;818;p13"/>
          <p:cNvSpPr txBox="1"/>
          <p:nvPr>
            <p:ph hasCustomPrompt="1" idx="4" type="title"/>
          </p:nvPr>
        </p:nvSpPr>
        <p:spPr>
          <a:xfrm>
            <a:off x="4204675" y="1562608"/>
            <a:ext cx="734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9" name="Google Shape;819;p13"/>
          <p:cNvSpPr txBox="1"/>
          <p:nvPr>
            <p:ph hasCustomPrompt="1" idx="5" type="title"/>
          </p:nvPr>
        </p:nvSpPr>
        <p:spPr>
          <a:xfrm>
            <a:off x="4204675" y="3336416"/>
            <a:ext cx="734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0" name="Google Shape;820;p13"/>
          <p:cNvSpPr txBox="1"/>
          <p:nvPr>
            <p:ph hasCustomPrompt="1" idx="6" type="title"/>
          </p:nvPr>
        </p:nvSpPr>
        <p:spPr>
          <a:xfrm>
            <a:off x="6903950" y="1562608"/>
            <a:ext cx="734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1" name="Google Shape;821;p13"/>
          <p:cNvSpPr txBox="1"/>
          <p:nvPr>
            <p:ph hasCustomPrompt="1" idx="7" type="title"/>
          </p:nvPr>
        </p:nvSpPr>
        <p:spPr>
          <a:xfrm>
            <a:off x="6903950" y="3336416"/>
            <a:ext cx="734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2" name="Google Shape;822;p13"/>
          <p:cNvSpPr txBox="1"/>
          <p:nvPr>
            <p:ph idx="1" type="subTitle"/>
          </p:nvPr>
        </p:nvSpPr>
        <p:spPr>
          <a:xfrm>
            <a:off x="720000" y="1934000"/>
            <a:ext cx="23055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823" name="Google Shape;823;p13"/>
          <p:cNvSpPr txBox="1"/>
          <p:nvPr>
            <p:ph idx="8" type="subTitle"/>
          </p:nvPr>
        </p:nvSpPr>
        <p:spPr>
          <a:xfrm>
            <a:off x="3419275" y="1934000"/>
            <a:ext cx="23055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824" name="Google Shape;824;p13"/>
          <p:cNvSpPr txBox="1"/>
          <p:nvPr>
            <p:ph idx="9" type="subTitle"/>
          </p:nvPr>
        </p:nvSpPr>
        <p:spPr>
          <a:xfrm>
            <a:off x="6118550" y="1934000"/>
            <a:ext cx="23055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825" name="Google Shape;825;p13"/>
          <p:cNvSpPr txBox="1"/>
          <p:nvPr>
            <p:ph idx="13" type="subTitle"/>
          </p:nvPr>
        </p:nvSpPr>
        <p:spPr>
          <a:xfrm>
            <a:off x="720000" y="3707875"/>
            <a:ext cx="23055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826" name="Google Shape;826;p13"/>
          <p:cNvSpPr txBox="1"/>
          <p:nvPr>
            <p:ph idx="14" type="subTitle"/>
          </p:nvPr>
        </p:nvSpPr>
        <p:spPr>
          <a:xfrm>
            <a:off x="3419275" y="3707875"/>
            <a:ext cx="23055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827" name="Google Shape;827;p13"/>
          <p:cNvSpPr txBox="1"/>
          <p:nvPr>
            <p:ph idx="15" type="subTitle"/>
          </p:nvPr>
        </p:nvSpPr>
        <p:spPr>
          <a:xfrm>
            <a:off x="6118550" y="3707875"/>
            <a:ext cx="23055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Trispace"/>
                <a:ea typeface="Trispace"/>
                <a:cs typeface="Trispace"/>
                <a:sym typeface="Trispac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grpSp>
        <p:nvGrpSpPr>
          <p:cNvPr id="828" name="Google Shape;828;p13"/>
          <p:cNvGrpSpPr/>
          <p:nvPr/>
        </p:nvGrpSpPr>
        <p:grpSpPr>
          <a:xfrm>
            <a:off x="2678165" y="-796944"/>
            <a:ext cx="4960490" cy="6782512"/>
            <a:chOff x="2678165" y="-796944"/>
            <a:chExt cx="4960490" cy="6782512"/>
          </a:xfrm>
        </p:grpSpPr>
        <p:grpSp>
          <p:nvGrpSpPr>
            <p:cNvPr id="829" name="Google Shape;829;p13"/>
            <p:cNvGrpSpPr/>
            <p:nvPr/>
          </p:nvGrpSpPr>
          <p:grpSpPr>
            <a:xfrm>
              <a:off x="2678165" y="4649131"/>
              <a:ext cx="945465" cy="1336437"/>
              <a:chOff x="3175300" y="1676625"/>
              <a:chExt cx="451425" cy="638100"/>
            </a:xfrm>
          </p:grpSpPr>
          <p:sp>
            <p:nvSpPr>
              <p:cNvPr id="830" name="Google Shape;830;p13"/>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3"/>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3"/>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3"/>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3"/>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3"/>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3"/>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3"/>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3"/>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3"/>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3"/>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3"/>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3"/>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3"/>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3"/>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3"/>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3"/>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3"/>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3"/>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3"/>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3"/>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3"/>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3"/>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3"/>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3"/>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3"/>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3"/>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3"/>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3"/>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3"/>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3"/>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3"/>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3"/>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3"/>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3"/>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3"/>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3"/>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3"/>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3"/>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3"/>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3"/>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3"/>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3"/>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3"/>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3"/>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3"/>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3"/>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3"/>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 name="Google Shape;878;p13"/>
            <p:cNvGrpSpPr/>
            <p:nvPr/>
          </p:nvGrpSpPr>
          <p:grpSpPr>
            <a:xfrm>
              <a:off x="6693190" y="-796944"/>
              <a:ext cx="945465" cy="1336437"/>
              <a:chOff x="3175300" y="1676625"/>
              <a:chExt cx="451425" cy="638100"/>
            </a:xfrm>
          </p:grpSpPr>
          <p:sp>
            <p:nvSpPr>
              <p:cNvPr id="879" name="Google Shape;879;p13"/>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3"/>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3"/>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3"/>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3"/>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3"/>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3"/>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3"/>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3"/>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3"/>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3"/>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3"/>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3"/>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3"/>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3"/>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3"/>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3"/>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3"/>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3"/>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3"/>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3"/>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3"/>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3"/>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3"/>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3"/>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3"/>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3"/>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3"/>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3"/>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3"/>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3"/>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3"/>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3"/>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3"/>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3"/>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3"/>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3"/>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3"/>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3"/>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3"/>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3"/>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3"/>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3"/>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3"/>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3"/>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3"/>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3"/>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3"/>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927" name="Google Shape;927;p13"/>
          <p:cNvPicPr preferRelativeResize="0"/>
          <p:nvPr/>
        </p:nvPicPr>
        <p:blipFill>
          <a:blip r:embed="rId6">
            <a:alphaModFix/>
          </a:blip>
          <a:stretch>
            <a:fillRect/>
          </a:stretch>
        </p:blipFill>
        <p:spPr>
          <a:xfrm rot="5536032">
            <a:off x="5829815" y="2170464"/>
            <a:ext cx="6257545" cy="1051074"/>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AND_BODY_1_1">
    <p:spTree>
      <p:nvGrpSpPr>
        <p:cNvPr id="928" name="Shape 928"/>
        <p:cNvGrpSpPr/>
        <p:nvPr/>
      </p:nvGrpSpPr>
      <p:grpSpPr>
        <a:xfrm>
          <a:off x="0" y="0"/>
          <a:ext cx="0" cy="0"/>
          <a:chOff x="0" y="0"/>
          <a:chExt cx="0" cy="0"/>
        </a:xfrm>
      </p:grpSpPr>
      <p:grpSp>
        <p:nvGrpSpPr>
          <p:cNvPr id="929" name="Google Shape;929;p14"/>
          <p:cNvGrpSpPr/>
          <p:nvPr/>
        </p:nvGrpSpPr>
        <p:grpSpPr>
          <a:xfrm>
            <a:off x="75" y="-413375"/>
            <a:ext cx="9144000" cy="5715000"/>
            <a:chOff x="75" y="-413375"/>
            <a:chExt cx="9144000" cy="5715000"/>
          </a:xfrm>
        </p:grpSpPr>
        <p:grpSp>
          <p:nvGrpSpPr>
            <p:cNvPr id="930" name="Google Shape;930;p14"/>
            <p:cNvGrpSpPr/>
            <p:nvPr/>
          </p:nvGrpSpPr>
          <p:grpSpPr>
            <a:xfrm>
              <a:off x="718600" y="-413375"/>
              <a:ext cx="7712175" cy="5715000"/>
              <a:chOff x="718600" y="-413375"/>
              <a:chExt cx="7712175" cy="5715000"/>
            </a:xfrm>
          </p:grpSpPr>
          <p:cxnSp>
            <p:nvCxnSpPr>
              <p:cNvPr id="931" name="Google Shape;931;p14"/>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932" name="Google Shape;932;p14"/>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933" name="Google Shape;933;p14"/>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934" name="Google Shape;934;p14"/>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935" name="Google Shape;935;p14"/>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936" name="Google Shape;936;p14"/>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937" name="Google Shape;937;p14"/>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938" name="Google Shape;938;p14"/>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939" name="Google Shape;939;p14"/>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940" name="Google Shape;940;p14"/>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941" name="Google Shape;941;p14"/>
          <p:cNvGrpSpPr/>
          <p:nvPr/>
        </p:nvGrpSpPr>
        <p:grpSpPr>
          <a:xfrm>
            <a:off x="-1620975" y="-1528442"/>
            <a:ext cx="13096226" cy="9441230"/>
            <a:chOff x="-1620975" y="-1528442"/>
            <a:chExt cx="13096226" cy="9441230"/>
          </a:xfrm>
        </p:grpSpPr>
        <p:pic>
          <p:nvPicPr>
            <p:cNvPr id="942" name="Google Shape;942;p14"/>
            <p:cNvPicPr preferRelativeResize="0"/>
            <p:nvPr/>
          </p:nvPicPr>
          <p:blipFill rotWithShape="1">
            <a:blip r:embed="rId3">
              <a:alphaModFix amt="90000"/>
            </a:blip>
            <a:srcRect b="0" l="0" r="0" t="0"/>
            <a:stretch/>
          </p:blipFill>
          <p:spPr>
            <a:xfrm>
              <a:off x="6331750" y="2769288"/>
              <a:ext cx="5143501" cy="5143501"/>
            </a:xfrm>
            <a:prstGeom prst="rect">
              <a:avLst/>
            </a:prstGeom>
            <a:noFill/>
            <a:ln>
              <a:noFill/>
            </a:ln>
          </p:spPr>
        </p:pic>
        <p:pic>
          <p:nvPicPr>
            <p:cNvPr id="943" name="Google Shape;943;p14"/>
            <p:cNvPicPr preferRelativeResize="0"/>
            <p:nvPr/>
          </p:nvPicPr>
          <p:blipFill>
            <a:blip r:embed="rId4">
              <a:alphaModFix/>
            </a:blip>
            <a:stretch>
              <a:fillRect/>
            </a:stretch>
          </p:blipFill>
          <p:spPr>
            <a:xfrm>
              <a:off x="-1620975" y="3687900"/>
              <a:ext cx="2849075" cy="2849075"/>
            </a:xfrm>
            <a:prstGeom prst="rect">
              <a:avLst/>
            </a:prstGeom>
            <a:noFill/>
            <a:ln>
              <a:noFill/>
            </a:ln>
          </p:spPr>
        </p:pic>
        <p:pic>
          <p:nvPicPr>
            <p:cNvPr id="944" name="Google Shape;944;p14"/>
            <p:cNvPicPr preferRelativeResize="0"/>
            <p:nvPr/>
          </p:nvPicPr>
          <p:blipFill>
            <a:blip r:embed="rId5">
              <a:alphaModFix/>
            </a:blip>
            <a:stretch>
              <a:fillRect/>
            </a:stretch>
          </p:blipFill>
          <p:spPr>
            <a:xfrm rot="9792640">
              <a:off x="7362163" y="-1147480"/>
              <a:ext cx="3082669" cy="3014935"/>
            </a:xfrm>
            <a:prstGeom prst="rect">
              <a:avLst/>
            </a:prstGeom>
            <a:noFill/>
            <a:ln>
              <a:noFill/>
            </a:ln>
          </p:spPr>
        </p:pic>
      </p:grpSp>
      <p:sp>
        <p:nvSpPr>
          <p:cNvPr id="945" name="Google Shape;945;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46" name="Google Shape;946;p14"/>
          <p:cNvSpPr txBox="1"/>
          <p:nvPr>
            <p:ph idx="1" type="body"/>
          </p:nvPr>
        </p:nvSpPr>
        <p:spPr>
          <a:xfrm>
            <a:off x="720000" y="1215750"/>
            <a:ext cx="7704000" cy="1049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947" name="Google Shape;947;p14"/>
          <p:cNvGrpSpPr/>
          <p:nvPr/>
        </p:nvGrpSpPr>
        <p:grpSpPr>
          <a:xfrm>
            <a:off x="-402410" y="1151381"/>
            <a:ext cx="9778640" cy="4667712"/>
            <a:chOff x="-402410" y="1151381"/>
            <a:chExt cx="9778640" cy="4667712"/>
          </a:xfrm>
        </p:grpSpPr>
        <p:grpSp>
          <p:nvGrpSpPr>
            <p:cNvPr id="948" name="Google Shape;948;p14"/>
            <p:cNvGrpSpPr/>
            <p:nvPr/>
          </p:nvGrpSpPr>
          <p:grpSpPr>
            <a:xfrm>
              <a:off x="-402410" y="1151381"/>
              <a:ext cx="945465" cy="1336437"/>
              <a:chOff x="3175300" y="1676625"/>
              <a:chExt cx="451425" cy="638100"/>
            </a:xfrm>
          </p:grpSpPr>
          <p:sp>
            <p:nvSpPr>
              <p:cNvPr id="949" name="Google Shape;949;p14"/>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4"/>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4"/>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4"/>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4"/>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4"/>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4"/>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4"/>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4"/>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4"/>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4"/>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4"/>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4"/>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4"/>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4"/>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4"/>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4"/>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4"/>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4"/>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4"/>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4"/>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4"/>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4"/>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4"/>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4"/>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4"/>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4"/>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4"/>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4"/>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4"/>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4"/>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4"/>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4"/>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4"/>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4"/>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4"/>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4"/>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4"/>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4"/>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4"/>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4"/>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4"/>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4"/>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4"/>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4"/>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4"/>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4"/>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4"/>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 name="Google Shape;997;p14"/>
            <p:cNvGrpSpPr/>
            <p:nvPr/>
          </p:nvGrpSpPr>
          <p:grpSpPr>
            <a:xfrm>
              <a:off x="8430765" y="4482656"/>
              <a:ext cx="945465" cy="1336437"/>
              <a:chOff x="3175300" y="1676625"/>
              <a:chExt cx="451425" cy="638100"/>
            </a:xfrm>
          </p:grpSpPr>
          <p:sp>
            <p:nvSpPr>
              <p:cNvPr id="998" name="Google Shape;998;p14"/>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4"/>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4"/>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4"/>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4"/>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4"/>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4"/>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4"/>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4"/>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4"/>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4"/>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4"/>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4"/>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4"/>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4"/>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4"/>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4"/>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4"/>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4"/>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4"/>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4"/>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4"/>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4"/>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4"/>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4"/>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4"/>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4"/>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4"/>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4"/>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4"/>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4"/>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4"/>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4"/>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4"/>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4"/>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4"/>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4"/>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4"/>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4"/>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4"/>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4"/>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4"/>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4"/>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4"/>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4"/>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4"/>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4"/>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4"/>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046" name="Google Shape;1046;p14"/>
          <p:cNvPicPr preferRelativeResize="0"/>
          <p:nvPr/>
        </p:nvPicPr>
        <p:blipFill>
          <a:blip r:embed="rId6">
            <a:alphaModFix/>
          </a:blip>
          <a:stretch>
            <a:fillRect/>
          </a:stretch>
        </p:blipFill>
        <p:spPr>
          <a:xfrm rot="-684051">
            <a:off x="-2170285" y="-507811"/>
            <a:ext cx="6257545" cy="105107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047" name="Shape 1047"/>
        <p:cNvGrpSpPr/>
        <p:nvPr/>
      </p:nvGrpSpPr>
      <p:grpSpPr>
        <a:xfrm>
          <a:off x="0" y="0"/>
          <a:ext cx="0" cy="0"/>
          <a:chOff x="0" y="0"/>
          <a:chExt cx="0" cy="0"/>
        </a:xfrm>
      </p:grpSpPr>
      <p:grpSp>
        <p:nvGrpSpPr>
          <p:cNvPr id="1048" name="Google Shape;1048;p15"/>
          <p:cNvGrpSpPr/>
          <p:nvPr/>
        </p:nvGrpSpPr>
        <p:grpSpPr>
          <a:xfrm>
            <a:off x="75" y="-413375"/>
            <a:ext cx="9144000" cy="5715000"/>
            <a:chOff x="75" y="-413375"/>
            <a:chExt cx="9144000" cy="5715000"/>
          </a:xfrm>
        </p:grpSpPr>
        <p:grpSp>
          <p:nvGrpSpPr>
            <p:cNvPr id="1049" name="Google Shape;1049;p15"/>
            <p:cNvGrpSpPr/>
            <p:nvPr/>
          </p:nvGrpSpPr>
          <p:grpSpPr>
            <a:xfrm>
              <a:off x="718600" y="-413375"/>
              <a:ext cx="7712175" cy="5715000"/>
              <a:chOff x="718600" y="-413375"/>
              <a:chExt cx="7712175" cy="5715000"/>
            </a:xfrm>
          </p:grpSpPr>
          <p:cxnSp>
            <p:nvCxnSpPr>
              <p:cNvPr id="1050" name="Google Shape;1050;p15"/>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051" name="Google Shape;1051;p15"/>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052" name="Google Shape;1052;p15"/>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053" name="Google Shape;1053;p15"/>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054" name="Google Shape;1054;p15"/>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055" name="Google Shape;1055;p15"/>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056" name="Google Shape;1056;p15"/>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057" name="Google Shape;1057;p15"/>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058" name="Google Shape;1058;p15"/>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1059" name="Google Shape;1059;p15"/>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1060" name="Google Shape;1060;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061" name="Google Shape;1061;p15"/>
          <p:cNvSpPr txBox="1"/>
          <p:nvPr>
            <p:ph idx="1" type="subTitle"/>
          </p:nvPr>
        </p:nvSpPr>
        <p:spPr>
          <a:xfrm>
            <a:off x="719607" y="2378749"/>
            <a:ext cx="23751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62" name="Google Shape;1062;p15"/>
          <p:cNvSpPr txBox="1"/>
          <p:nvPr>
            <p:ph idx="2" type="subTitle"/>
          </p:nvPr>
        </p:nvSpPr>
        <p:spPr>
          <a:xfrm>
            <a:off x="3378145" y="2378749"/>
            <a:ext cx="23751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63" name="Google Shape;1063;p15"/>
          <p:cNvSpPr txBox="1"/>
          <p:nvPr>
            <p:ph idx="3" type="subTitle"/>
          </p:nvPr>
        </p:nvSpPr>
        <p:spPr>
          <a:xfrm>
            <a:off x="6049298" y="2378749"/>
            <a:ext cx="23751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64" name="Google Shape;1064;p15"/>
          <p:cNvSpPr txBox="1"/>
          <p:nvPr>
            <p:ph idx="4" type="subTitle"/>
          </p:nvPr>
        </p:nvSpPr>
        <p:spPr>
          <a:xfrm>
            <a:off x="719607" y="1956200"/>
            <a:ext cx="2375100" cy="483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sp>
        <p:nvSpPr>
          <p:cNvPr id="1065" name="Google Shape;1065;p15"/>
          <p:cNvSpPr txBox="1"/>
          <p:nvPr>
            <p:ph idx="5" type="subTitle"/>
          </p:nvPr>
        </p:nvSpPr>
        <p:spPr>
          <a:xfrm>
            <a:off x="3378149" y="1956200"/>
            <a:ext cx="2375100" cy="483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sp>
        <p:nvSpPr>
          <p:cNvPr id="1066" name="Google Shape;1066;p15"/>
          <p:cNvSpPr txBox="1"/>
          <p:nvPr>
            <p:ph idx="6" type="subTitle"/>
          </p:nvPr>
        </p:nvSpPr>
        <p:spPr>
          <a:xfrm>
            <a:off x="6049299" y="1956200"/>
            <a:ext cx="2375100" cy="483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grpSp>
        <p:nvGrpSpPr>
          <p:cNvPr id="1067" name="Google Shape;1067;p15"/>
          <p:cNvGrpSpPr/>
          <p:nvPr/>
        </p:nvGrpSpPr>
        <p:grpSpPr>
          <a:xfrm>
            <a:off x="8430765" y="3138706"/>
            <a:ext cx="945465" cy="1336437"/>
            <a:chOff x="3175300" y="1676625"/>
            <a:chExt cx="451425" cy="638100"/>
          </a:xfrm>
        </p:grpSpPr>
        <p:sp>
          <p:nvSpPr>
            <p:cNvPr id="1068" name="Google Shape;1068;p15"/>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5"/>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5"/>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5"/>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5"/>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5"/>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5"/>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5"/>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5"/>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5"/>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5"/>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5"/>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5"/>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5"/>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5"/>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5"/>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5"/>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5"/>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5"/>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5"/>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5"/>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5"/>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5"/>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5"/>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5"/>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5"/>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5"/>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5"/>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5"/>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5"/>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5"/>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5"/>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5"/>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5"/>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5"/>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5"/>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5"/>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5"/>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5"/>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5"/>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5"/>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5"/>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5"/>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5"/>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5"/>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5"/>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5"/>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5"/>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15"/>
          <p:cNvGrpSpPr/>
          <p:nvPr/>
        </p:nvGrpSpPr>
        <p:grpSpPr>
          <a:xfrm>
            <a:off x="-1752825" y="-3015550"/>
            <a:ext cx="13366220" cy="11715751"/>
            <a:chOff x="-1752825" y="-3015550"/>
            <a:chExt cx="13366220" cy="11715751"/>
          </a:xfrm>
        </p:grpSpPr>
        <p:pic>
          <p:nvPicPr>
            <p:cNvPr id="1117" name="Google Shape;1117;p15"/>
            <p:cNvPicPr preferRelativeResize="0"/>
            <p:nvPr/>
          </p:nvPicPr>
          <p:blipFill>
            <a:blip r:embed="rId3">
              <a:alphaModFix amt="80000"/>
            </a:blip>
            <a:stretch>
              <a:fillRect/>
            </a:stretch>
          </p:blipFill>
          <p:spPr>
            <a:xfrm>
              <a:off x="3509100" y="-3015550"/>
              <a:ext cx="5143501" cy="5143501"/>
            </a:xfrm>
            <a:prstGeom prst="rect">
              <a:avLst/>
            </a:prstGeom>
            <a:noFill/>
            <a:ln>
              <a:noFill/>
            </a:ln>
          </p:spPr>
        </p:pic>
        <p:pic>
          <p:nvPicPr>
            <p:cNvPr id="1118" name="Google Shape;1118;p15"/>
            <p:cNvPicPr preferRelativeResize="0"/>
            <p:nvPr/>
          </p:nvPicPr>
          <p:blipFill rotWithShape="1">
            <a:blip r:embed="rId4">
              <a:alphaModFix amt="80000"/>
            </a:blip>
            <a:srcRect b="0" l="0" r="0" t="0"/>
            <a:stretch/>
          </p:blipFill>
          <p:spPr>
            <a:xfrm>
              <a:off x="1591600" y="3556700"/>
              <a:ext cx="5143501" cy="5143501"/>
            </a:xfrm>
            <a:prstGeom prst="rect">
              <a:avLst/>
            </a:prstGeom>
            <a:noFill/>
            <a:ln>
              <a:noFill/>
            </a:ln>
          </p:spPr>
        </p:pic>
        <p:pic>
          <p:nvPicPr>
            <p:cNvPr id="1119" name="Google Shape;1119;p15"/>
            <p:cNvPicPr preferRelativeResize="0"/>
            <p:nvPr/>
          </p:nvPicPr>
          <p:blipFill>
            <a:blip r:embed="rId5">
              <a:alphaModFix/>
            </a:blip>
            <a:stretch>
              <a:fillRect/>
            </a:stretch>
          </p:blipFill>
          <p:spPr>
            <a:xfrm>
              <a:off x="-1752825" y="707613"/>
              <a:ext cx="2849075" cy="2849075"/>
            </a:xfrm>
            <a:prstGeom prst="rect">
              <a:avLst/>
            </a:prstGeom>
            <a:noFill/>
            <a:ln>
              <a:noFill/>
            </a:ln>
          </p:spPr>
        </p:pic>
        <p:pic>
          <p:nvPicPr>
            <p:cNvPr id="1120" name="Google Shape;1120;p15"/>
            <p:cNvPicPr preferRelativeResize="0"/>
            <p:nvPr/>
          </p:nvPicPr>
          <p:blipFill>
            <a:blip r:embed="rId6">
              <a:alphaModFix/>
            </a:blip>
            <a:stretch>
              <a:fillRect/>
            </a:stretch>
          </p:blipFill>
          <p:spPr>
            <a:xfrm rot="10288803">
              <a:off x="8083674" y="-460798"/>
              <a:ext cx="3309752" cy="3216023"/>
            </a:xfrm>
            <a:prstGeom prst="rect">
              <a:avLst/>
            </a:prstGeom>
            <a:noFill/>
            <a:ln>
              <a:noFill/>
            </a:ln>
          </p:spPr>
        </p:pic>
      </p:grpSp>
      <p:pic>
        <p:nvPicPr>
          <p:cNvPr id="1121" name="Google Shape;1121;p15"/>
          <p:cNvPicPr preferRelativeResize="0"/>
          <p:nvPr/>
        </p:nvPicPr>
        <p:blipFill>
          <a:blip r:embed="rId7">
            <a:alphaModFix/>
          </a:blip>
          <a:stretch>
            <a:fillRect/>
          </a:stretch>
        </p:blipFill>
        <p:spPr>
          <a:xfrm rot="131230">
            <a:off x="-380485" y="4570764"/>
            <a:ext cx="6257543" cy="105107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122" name="Shape 1122"/>
        <p:cNvGrpSpPr/>
        <p:nvPr/>
      </p:nvGrpSpPr>
      <p:grpSpPr>
        <a:xfrm>
          <a:off x="0" y="0"/>
          <a:ext cx="0" cy="0"/>
          <a:chOff x="0" y="0"/>
          <a:chExt cx="0" cy="0"/>
        </a:xfrm>
      </p:grpSpPr>
      <p:grpSp>
        <p:nvGrpSpPr>
          <p:cNvPr id="1123" name="Google Shape;1123;p16"/>
          <p:cNvGrpSpPr/>
          <p:nvPr/>
        </p:nvGrpSpPr>
        <p:grpSpPr>
          <a:xfrm>
            <a:off x="75" y="-413375"/>
            <a:ext cx="9144000" cy="5715000"/>
            <a:chOff x="75" y="-413375"/>
            <a:chExt cx="9144000" cy="5715000"/>
          </a:xfrm>
        </p:grpSpPr>
        <p:grpSp>
          <p:nvGrpSpPr>
            <p:cNvPr id="1124" name="Google Shape;1124;p16"/>
            <p:cNvGrpSpPr/>
            <p:nvPr/>
          </p:nvGrpSpPr>
          <p:grpSpPr>
            <a:xfrm>
              <a:off x="718600" y="-413375"/>
              <a:ext cx="7712175" cy="5715000"/>
              <a:chOff x="718600" y="-413375"/>
              <a:chExt cx="7712175" cy="5715000"/>
            </a:xfrm>
          </p:grpSpPr>
          <p:cxnSp>
            <p:nvCxnSpPr>
              <p:cNvPr id="1125" name="Google Shape;1125;p16"/>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126" name="Google Shape;1126;p16"/>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127" name="Google Shape;1127;p16"/>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128" name="Google Shape;1128;p16"/>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129" name="Google Shape;1129;p16"/>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130" name="Google Shape;1130;p16"/>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131" name="Google Shape;1131;p16"/>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132" name="Google Shape;1132;p16"/>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133" name="Google Shape;1133;p16"/>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1134" name="Google Shape;1134;p16"/>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1135" name="Google Shape;1135;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36" name="Google Shape;1136;p16"/>
          <p:cNvSpPr txBox="1"/>
          <p:nvPr>
            <p:ph idx="1" type="subTitle"/>
          </p:nvPr>
        </p:nvSpPr>
        <p:spPr>
          <a:xfrm>
            <a:off x="1253225" y="1825100"/>
            <a:ext cx="2811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7" name="Google Shape;1137;p16"/>
          <p:cNvSpPr txBox="1"/>
          <p:nvPr>
            <p:ph idx="2" type="subTitle"/>
          </p:nvPr>
        </p:nvSpPr>
        <p:spPr>
          <a:xfrm>
            <a:off x="5079776" y="1825100"/>
            <a:ext cx="2811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8" name="Google Shape;1138;p16"/>
          <p:cNvSpPr txBox="1"/>
          <p:nvPr>
            <p:ph idx="3" type="subTitle"/>
          </p:nvPr>
        </p:nvSpPr>
        <p:spPr>
          <a:xfrm>
            <a:off x="1253225" y="3565300"/>
            <a:ext cx="2811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9" name="Google Shape;1139;p16"/>
          <p:cNvSpPr txBox="1"/>
          <p:nvPr>
            <p:ph idx="4" type="subTitle"/>
          </p:nvPr>
        </p:nvSpPr>
        <p:spPr>
          <a:xfrm>
            <a:off x="5079776" y="3565300"/>
            <a:ext cx="2811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40" name="Google Shape;1140;p16"/>
          <p:cNvSpPr txBox="1"/>
          <p:nvPr>
            <p:ph idx="5" type="subTitle"/>
          </p:nvPr>
        </p:nvSpPr>
        <p:spPr>
          <a:xfrm>
            <a:off x="1253225" y="1172720"/>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sp>
        <p:nvSpPr>
          <p:cNvPr id="1141" name="Google Shape;1141;p16"/>
          <p:cNvSpPr txBox="1"/>
          <p:nvPr>
            <p:ph idx="6" type="subTitle"/>
          </p:nvPr>
        </p:nvSpPr>
        <p:spPr>
          <a:xfrm>
            <a:off x="1253225" y="2912945"/>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sp>
        <p:nvSpPr>
          <p:cNvPr id="1142" name="Google Shape;1142;p16"/>
          <p:cNvSpPr txBox="1"/>
          <p:nvPr>
            <p:ph idx="7" type="subTitle"/>
          </p:nvPr>
        </p:nvSpPr>
        <p:spPr>
          <a:xfrm>
            <a:off x="5079750" y="1172720"/>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sp>
        <p:nvSpPr>
          <p:cNvPr id="1143" name="Google Shape;1143;p16"/>
          <p:cNvSpPr txBox="1"/>
          <p:nvPr>
            <p:ph idx="8" type="subTitle"/>
          </p:nvPr>
        </p:nvSpPr>
        <p:spPr>
          <a:xfrm>
            <a:off x="5079750" y="2912945"/>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grpSp>
        <p:nvGrpSpPr>
          <p:cNvPr id="1144" name="Google Shape;1144;p16"/>
          <p:cNvGrpSpPr/>
          <p:nvPr/>
        </p:nvGrpSpPr>
        <p:grpSpPr>
          <a:xfrm>
            <a:off x="-402410" y="1151381"/>
            <a:ext cx="9778640" cy="4667712"/>
            <a:chOff x="-402410" y="1151381"/>
            <a:chExt cx="9778640" cy="4667712"/>
          </a:xfrm>
        </p:grpSpPr>
        <p:grpSp>
          <p:nvGrpSpPr>
            <p:cNvPr id="1145" name="Google Shape;1145;p16"/>
            <p:cNvGrpSpPr/>
            <p:nvPr/>
          </p:nvGrpSpPr>
          <p:grpSpPr>
            <a:xfrm>
              <a:off x="-402410" y="1151381"/>
              <a:ext cx="945465" cy="1336437"/>
              <a:chOff x="3175300" y="1676625"/>
              <a:chExt cx="451425" cy="638100"/>
            </a:xfrm>
          </p:grpSpPr>
          <p:sp>
            <p:nvSpPr>
              <p:cNvPr id="1146" name="Google Shape;1146;p16"/>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6"/>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6"/>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6"/>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6"/>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6"/>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6"/>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6"/>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6"/>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6"/>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6"/>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6"/>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6"/>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6"/>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6"/>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6"/>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6"/>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6"/>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6"/>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6"/>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6"/>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6"/>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6"/>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6"/>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6"/>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6"/>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6"/>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6"/>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6"/>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6"/>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6"/>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6"/>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6"/>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6"/>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6"/>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6"/>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6"/>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6"/>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6"/>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6"/>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6"/>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6"/>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6"/>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6"/>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6"/>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6"/>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6"/>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6"/>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16"/>
            <p:cNvGrpSpPr/>
            <p:nvPr/>
          </p:nvGrpSpPr>
          <p:grpSpPr>
            <a:xfrm>
              <a:off x="8430765" y="4482656"/>
              <a:ext cx="945465" cy="1336437"/>
              <a:chOff x="3175300" y="1676625"/>
              <a:chExt cx="451425" cy="638100"/>
            </a:xfrm>
          </p:grpSpPr>
          <p:sp>
            <p:nvSpPr>
              <p:cNvPr id="1195" name="Google Shape;1195;p16"/>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6"/>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6"/>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6"/>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6"/>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6"/>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6"/>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6"/>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6"/>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6"/>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6"/>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6"/>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6"/>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6"/>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6"/>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6"/>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6"/>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6"/>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6"/>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6"/>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6"/>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6"/>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6"/>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6"/>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6"/>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6"/>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6"/>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6"/>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6"/>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6"/>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6"/>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6"/>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6"/>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6"/>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6"/>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6"/>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6"/>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6"/>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6"/>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6"/>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6"/>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6"/>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6"/>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6"/>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6"/>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6"/>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6"/>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6"/>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3" name="Google Shape;1243;p16"/>
          <p:cNvGrpSpPr/>
          <p:nvPr/>
        </p:nvGrpSpPr>
        <p:grpSpPr>
          <a:xfrm>
            <a:off x="-1620975" y="-1528442"/>
            <a:ext cx="13096226" cy="9441230"/>
            <a:chOff x="-1620975" y="-1528442"/>
            <a:chExt cx="13096226" cy="9441230"/>
          </a:xfrm>
        </p:grpSpPr>
        <p:pic>
          <p:nvPicPr>
            <p:cNvPr id="1244" name="Google Shape;1244;p16"/>
            <p:cNvPicPr preferRelativeResize="0"/>
            <p:nvPr/>
          </p:nvPicPr>
          <p:blipFill rotWithShape="1">
            <a:blip r:embed="rId3">
              <a:alphaModFix amt="90000"/>
            </a:blip>
            <a:srcRect b="0" l="0" r="0" t="0"/>
            <a:stretch/>
          </p:blipFill>
          <p:spPr>
            <a:xfrm>
              <a:off x="6331750" y="2769288"/>
              <a:ext cx="5143501" cy="5143501"/>
            </a:xfrm>
            <a:prstGeom prst="rect">
              <a:avLst/>
            </a:prstGeom>
            <a:noFill/>
            <a:ln>
              <a:noFill/>
            </a:ln>
          </p:spPr>
        </p:pic>
        <p:pic>
          <p:nvPicPr>
            <p:cNvPr id="1245" name="Google Shape;1245;p16"/>
            <p:cNvPicPr preferRelativeResize="0"/>
            <p:nvPr/>
          </p:nvPicPr>
          <p:blipFill>
            <a:blip r:embed="rId4">
              <a:alphaModFix/>
            </a:blip>
            <a:stretch>
              <a:fillRect/>
            </a:stretch>
          </p:blipFill>
          <p:spPr>
            <a:xfrm>
              <a:off x="-1620975" y="3687900"/>
              <a:ext cx="2849075" cy="2849075"/>
            </a:xfrm>
            <a:prstGeom prst="rect">
              <a:avLst/>
            </a:prstGeom>
            <a:noFill/>
            <a:ln>
              <a:noFill/>
            </a:ln>
          </p:spPr>
        </p:pic>
        <p:pic>
          <p:nvPicPr>
            <p:cNvPr id="1246" name="Google Shape;1246;p16"/>
            <p:cNvPicPr preferRelativeResize="0"/>
            <p:nvPr/>
          </p:nvPicPr>
          <p:blipFill>
            <a:blip r:embed="rId5">
              <a:alphaModFix/>
            </a:blip>
            <a:stretch>
              <a:fillRect/>
            </a:stretch>
          </p:blipFill>
          <p:spPr>
            <a:xfrm rot="9792640">
              <a:off x="7362163" y="-1147480"/>
              <a:ext cx="3082669" cy="3014935"/>
            </a:xfrm>
            <a:prstGeom prst="rect">
              <a:avLst/>
            </a:prstGeom>
            <a:noFill/>
            <a:ln>
              <a:noFill/>
            </a:ln>
          </p:spPr>
        </p:pic>
      </p:grpSp>
      <p:pic>
        <p:nvPicPr>
          <p:cNvPr id="1247" name="Google Shape;1247;p16"/>
          <p:cNvPicPr preferRelativeResize="0"/>
          <p:nvPr/>
        </p:nvPicPr>
        <p:blipFill>
          <a:blip r:embed="rId6">
            <a:alphaModFix/>
          </a:blip>
          <a:stretch>
            <a:fillRect/>
          </a:stretch>
        </p:blipFill>
        <p:spPr>
          <a:xfrm rot="-684051">
            <a:off x="-2170285" y="-507811"/>
            <a:ext cx="6257545" cy="105107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248" name="Shape 1248"/>
        <p:cNvGrpSpPr/>
        <p:nvPr/>
      </p:nvGrpSpPr>
      <p:grpSpPr>
        <a:xfrm>
          <a:off x="0" y="0"/>
          <a:ext cx="0" cy="0"/>
          <a:chOff x="0" y="0"/>
          <a:chExt cx="0" cy="0"/>
        </a:xfrm>
      </p:grpSpPr>
      <p:grpSp>
        <p:nvGrpSpPr>
          <p:cNvPr id="1249" name="Google Shape;1249;p17"/>
          <p:cNvGrpSpPr/>
          <p:nvPr/>
        </p:nvGrpSpPr>
        <p:grpSpPr>
          <a:xfrm>
            <a:off x="75" y="-413375"/>
            <a:ext cx="9144000" cy="5715000"/>
            <a:chOff x="75" y="-413375"/>
            <a:chExt cx="9144000" cy="5715000"/>
          </a:xfrm>
        </p:grpSpPr>
        <p:grpSp>
          <p:nvGrpSpPr>
            <p:cNvPr id="1250" name="Google Shape;1250;p17"/>
            <p:cNvGrpSpPr/>
            <p:nvPr/>
          </p:nvGrpSpPr>
          <p:grpSpPr>
            <a:xfrm>
              <a:off x="718600" y="-413375"/>
              <a:ext cx="7712175" cy="5715000"/>
              <a:chOff x="718600" y="-413375"/>
              <a:chExt cx="7712175" cy="5715000"/>
            </a:xfrm>
          </p:grpSpPr>
          <p:cxnSp>
            <p:nvCxnSpPr>
              <p:cNvPr id="1251" name="Google Shape;1251;p17"/>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252" name="Google Shape;1252;p17"/>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253" name="Google Shape;1253;p17"/>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254" name="Google Shape;1254;p17"/>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255" name="Google Shape;1255;p17"/>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256" name="Google Shape;1256;p17"/>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257" name="Google Shape;1257;p17"/>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258" name="Google Shape;1258;p17"/>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259" name="Google Shape;1259;p17"/>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1260" name="Google Shape;1260;p17"/>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1261" name="Google Shape;1261;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62" name="Google Shape;1262;p17"/>
          <p:cNvSpPr txBox="1"/>
          <p:nvPr>
            <p:ph idx="1" type="subTitle"/>
          </p:nvPr>
        </p:nvSpPr>
        <p:spPr>
          <a:xfrm>
            <a:off x="727700" y="1825089"/>
            <a:ext cx="1986000" cy="1105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3" name="Google Shape;1263;p17"/>
          <p:cNvSpPr txBox="1"/>
          <p:nvPr>
            <p:ph idx="2" type="subTitle"/>
          </p:nvPr>
        </p:nvSpPr>
        <p:spPr>
          <a:xfrm>
            <a:off x="3579000" y="1825099"/>
            <a:ext cx="1986000" cy="1105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4" name="Google Shape;1264;p17"/>
          <p:cNvSpPr txBox="1"/>
          <p:nvPr>
            <p:ph idx="3" type="subTitle"/>
          </p:nvPr>
        </p:nvSpPr>
        <p:spPr>
          <a:xfrm>
            <a:off x="727700" y="3565296"/>
            <a:ext cx="1986000" cy="1105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5" name="Google Shape;1265;p17"/>
          <p:cNvSpPr txBox="1"/>
          <p:nvPr>
            <p:ph idx="4" type="subTitle"/>
          </p:nvPr>
        </p:nvSpPr>
        <p:spPr>
          <a:xfrm>
            <a:off x="3579000" y="3565296"/>
            <a:ext cx="1986000" cy="1105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6" name="Google Shape;1266;p17"/>
          <p:cNvSpPr txBox="1"/>
          <p:nvPr>
            <p:ph idx="5" type="subTitle"/>
          </p:nvPr>
        </p:nvSpPr>
        <p:spPr>
          <a:xfrm>
            <a:off x="6430296" y="1825099"/>
            <a:ext cx="1986000" cy="1105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7" name="Google Shape;1267;p17"/>
          <p:cNvSpPr txBox="1"/>
          <p:nvPr>
            <p:ph idx="6" type="subTitle"/>
          </p:nvPr>
        </p:nvSpPr>
        <p:spPr>
          <a:xfrm>
            <a:off x="6430296" y="3565296"/>
            <a:ext cx="1986000" cy="1105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8" name="Google Shape;1268;p17"/>
          <p:cNvSpPr txBox="1"/>
          <p:nvPr>
            <p:ph idx="7" type="subTitle"/>
          </p:nvPr>
        </p:nvSpPr>
        <p:spPr>
          <a:xfrm>
            <a:off x="727700" y="1217425"/>
            <a:ext cx="1986000" cy="653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sp>
        <p:nvSpPr>
          <p:cNvPr id="1269" name="Google Shape;1269;p17"/>
          <p:cNvSpPr txBox="1"/>
          <p:nvPr>
            <p:ph idx="8" type="subTitle"/>
          </p:nvPr>
        </p:nvSpPr>
        <p:spPr>
          <a:xfrm>
            <a:off x="3579000" y="1217425"/>
            <a:ext cx="1986000" cy="653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sp>
        <p:nvSpPr>
          <p:cNvPr id="1270" name="Google Shape;1270;p17"/>
          <p:cNvSpPr txBox="1"/>
          <p:nvPr>
            <p:ph idx="9" type="subTitle"/>
          </p:nvPr>
        </p:nvSpPr>
        <p:spPr>
          <a:xfrm>
            <a:off x="6430296" y="1217425"/>
            <a:ext cx="1986000" cy="653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sp>
        <p:nvSpPr>
          <p:cNvPr id="1271" name="Google Shape;1271;p17"/>
          <p:cNvSpPr txBox="1"/>
          <p:nvPr>
            <p:ph idx="13" type="subTitle"/>
          </p:nvPr>
        </p:nvSpPr>
        <p:spPr>
          <a:xfrm>
            <a:off x="727700" y="2957650"/>
            <a:ext cx="1986000" cy="653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sp>
        <p:nvSpPr>
          <p:cNvPr id="1272" name="Google Shape;1272;p17"/>
          <p:cNvSpPr txBox="1"/>
          <p:nvPr>
            <p:ph idx="14" type="subTitle"/>
          </p:nvPr>
        </p:nvSpPr>
        <p:spPr>
          <a:xfrm>
            <a:off x="3579000" y="2957650"/>
            <a:ext cx="1986000" cy="653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sp>
        <p:nvSpPr>
          <p:cNvPr id="1273" name="Google Shape;1273;p17"/>
          <p:cNvSpPr txBox="1"/>
          <p:nvPr>
            <p:ph idx="15" type="subTitle"/>
          </p:nvPr>
        </p:nvSpPr>
        <p:spPr>
          <a:xfrm>
            <a:off x="6430296" y="2957650"/>
            <a:ext cx="1986000" cy="653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grpSp>
        <p:nvGrpSpPr>
          <p:cNvPr id="1274" name="Google Shape;1274;p17"/>
          <p:cNvGrpSpPr/>
          <p:nvPr/>
        </p:nvGrpSpPr>
        <p:grpSpPr>
          <a:xfrm>
            <a:off x="-2308500" y="-2363350"/>
            <a:ext cx="13936851" cy="9909526"/>
            <a:chOff x="-2308500" y="-2363350"/>
            <a:chExt cx="13936851" cy="9909526"/>
          </a:xfrm>
        </p:grpSpPr>
        <p:pic>
          <p:nvPicPr>
            <p:cNvPr id="1275" name="Google Shape;1275;p17"/>
            <p:cNvPicPr preferRelativeResize="0"/>
            <p:nvPr/>
          </p:nvPicPr>
          <p:blipFill>
            <a:blip r:embed="rId3">
              <a:alphaModFix/>
            </a:blip>
            <a:stretch>
              <a:fillRect/>
            </a:stretch>
          </p:blipFill>
          <p:spPr>
            <a:xfrm rot="7595592">
              <a:off x="7598426" y="2074684"/>
              <a:ext cx="3082669" cy="3014935"/>
            </a:xfrm>
            <a:prstGeom prst="rect">
              <a:avLst/>
            </a:prstGeom>
            <a:noFill/>
            <a:ln>
              <a:noFill/>
            </a:ln>
          </p:spPr>
        </p:pic>
        <p:pic>
          <p:nvPicPr>
            <p:cNvPr id="1276" name="Google Shape;1276;p17"/>
            <p:cNvPicPr preferRelativeResize="0"/>
            <p:nvPr/>
          </p:nvPicPr>
          <p:blipFill>
            <a:blip r:embed="rId4">
              <a:alphaModFix amt="90000"/>
            </a:blip>
            <a:stretch>
              <a:fillRect/>
            </a:stretch>
          </p:blipFill>
          <p:spPr>
            <a:xfrm>
              <a:off x="6484850" y="2402675"/>
              <a:ext cx="5143501" cy="5143501"/>
            </a:xfrm>
            <a:prstGeom prst="rect">
              <a:avLst/>
            </a:prstGeom>
            <a:noFill/>
            <a:ln>
              <a:noFill/>
            </a:ln>
          </p:spPr>
        </p:pic>
        <p:pic>
          <p:nvPicPr>
            <p:cNvPr id="1277" name="Google Shape;1277;p17"/>
            <p:cNvPicPr preferRelativeResize="0"/>
            <p:nvPr/>
          </p:nvPicPr>
          <p:blipFill rotWithShape="1">
            <a:blip r:embed="rId5">
              <a:alphaModFix amt="90000"/>
            </a:blip>
            <a:srcRect b="0" l="0" r="0" t="0"/>
            <a:stretch/>
          </p:blipFill>
          <p:spPr>
            <a:xfrm>
              <a:off x="-2308500" y="-2363350"/>
              <a:ext cx="5143501" cy="5143501"/>
            </a:xfrm>
            <a:prstGeom prst="rect">
              <a:avLst/>
            </a:prstGeom>
            <a:noFill/>
            <a:ln>
              <a:noFill/>
            </a:ln>
          </p:spPr>
        </p:pic>
      </p:grpSp>
      <p:grpSp>
        <p:nvGrpSpPr>
          <p:cNvPr id="1278" name="Google Shape;1278;p17"/>
          <p:cNvGrpSpPr/>
          <p:nvPr/>
        </p:nvGrpSpPr>
        <p:grpSpPr>
          <a:xfrm>
            <a:off x="3363965" y="-796944"/>
            <a:ext cx="4960490" cy="6782512"/>
            <a:chOff x="2678165" y="-796944"/>
            <a:chExt cx="4960490" cy="6782512"/>
          </a:xfrm>
        </p:grpSpPr>
        <p:grpSp>
          <p:nvGrpSpPr>
            <p:cNvPr id="1279" name="Google Shape;1279;p17"/>
            <p:cNvGrpSpPr/>
            <p:nvPr/>
          </p:nvGrpSpPr>
          <p:grpSpPr>
            <a:xfrm>
              <a:off x="2678165" y="4649131"/>
              <a:ext cx="945465" cy="1336437"/>
              <a:chOff x="3175300" y="1676625"/>
              <a:chExt cx="451425" cy="638100"/>
            </a:xfrm>
          </p:grpSpPr>
          <p:sp>
            <p:nvSpPr>
              <p:cNvPr id="1280" name="Google Shape;1280;p17"/>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7"/>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7"/>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7"/>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7"/>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7"/>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7"/>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7"/>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7"/>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7"/>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7"/>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7"/>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7"/>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7"/>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7"/>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7"/>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7"/>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7"/>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7"/>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7"/>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7"/>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7"/>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7"/>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7"/>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7"/>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7"/>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7"/>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7"/>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7"/>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7"/>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7"/>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7"/>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7"/>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7"/>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7"/>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7"/>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7"/>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7"/>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7"/>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7"/>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7"/>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7"/>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7"/>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7"/>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7"/>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7"/>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7"/>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7"/>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17"/>
            <p:cNvGrpSpPr/>
            <p:nvPr/>
          </p:nvGrpSpPr>
          <p:grpSpPr>
            <a:xfrm>
              <a:off x="6693190" y="-796944"/>
              <a:ext cx="945465" cy="1336437"/>
              <a:chOff x="3175300" y="1676625"/>
              <a:chExt cx="451425" cy="638100"/>
            </a:xfrm>
          </p:grpSpPr>
          <p:sp>
            <p:nvSpPr>
              <p:cNvPr id="1329" name="Google Shape;1329;p17"/>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7"/>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7"/>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7"/>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7"/>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7"/>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7"/>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7"/>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7"/>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7"/>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7"/>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7"/>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7"/>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7"/>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7"/>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7"/>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7"/>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7"/>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7"/>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7"/>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7"/>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7"/>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7"/>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7"/>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7"/>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7"/>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7"/>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7"/>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7"/>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7"/>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7"/>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7"/>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7"/>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7"/>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7"/>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7"/>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7"/>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7"/>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7"/>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7"/>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7"/>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7"/>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7"/>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7"/>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7"/>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7"/>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7"/>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7"/>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377" name="Google Shape;1377;p17"/>
          <p:cNvPicPr preferRelativeResize="0"/>
          <p:nvPr/>
        </p:nvPicPr>
        <p:blipFill>
          <a:blip r:embed="rId6">
            <a:alphaModFix/>
          </a:blip>
          <a:stretch>
            <a:fillRect/>
          </a:stretch>
        </p:blipFill>
        <p:spPr>
          <a:xfrm rot="5536032">
            <a:off x="-2969760" y="1637064"/>
            <a:ext cx="6257545" cy="1051074"/>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378" name="Shape 1378"/>
        <p:cNvGrpSpPr/>
        <p:nvPr/>
      </p:nvGrpSpPr>
      <p:grpSpPr>
        <a:xfrm>
          <a:off x="0" y="0"/>
          <a:ext cx="0" cy="0"/>
          <a:chOff x="0" y="0"/>
          <a:chExt cx="0" cy="0"/>
        </a:xfrm>
      </p:grpSpPr>
      <p:grpSp>
        <p:nvGrpSpPr>
          <p:cNvPr id="1379" name="Google Shape;1379;p18"/>
          <p:cNvGrpSpPr/>
          <p:nvPr/>
        </p:nvGrpSpPr>
        <p:grpSpPr>
          <a:xfrm>
            <a:off x="75" y="-413375"/>
            <a:ext cx="9144000" cy="5715000"/>
            <a:chOff x="75" y="-413375"/>
            <a:chExt cx="9144000" cy="5715000"/>
          </a:xfrm>
        </p:grpSpPr>
        <p:grpSp>
          <p:nvGrpSpPr>
            <p:cNvPr id="1380" name="Google Shape;1380;p18"/>
            <p:cNvGrpSpPr/>
            <p:nvPr/>
          </p:nvGrpSpPr>
          <p:grpSpPr>
            <a:xfrm>
              <a:off x="718600" y="-413375"/>
              <a:ext cx="7712175" cy="5715000"/>
              <a:chOff x="718600" y="-413375"/>
              <a:chExt cx="7712175" cy="5715000"/>
            </a:xfrm>
          </p:grpSpPr>
          <p:cxnSp>
            <p:nvCxnSpPr>
              <p:cNvPr id="1381" name="Google Shape;1381;p18"/>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382" name="Google Shape;1382;p18"/>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383" name="Google Shape;1383;p18"/>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384" name="Google Shape;1384;p18"/>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385" name="Google Shape;1385;p18"/>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386" name="Google Shape;1386;p18"/>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387" name="Google Shape;1387;p18"/>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388" name="Google Shape;1388;p18"/>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389" name="Google Shape;1389;p18"/>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1390" name="Google Shape;1390;p18"/>
            <p:cNvPicPr preferRelativeResize="0"/>
            <p:nvPr/>
          </p:nvPicPr>
          <p:blipFill>
            <a:blip r:embed="rId2">
              <a:alphaModFix amt="66000"/>
            </a:blip>
            <a:stretch>
              <a:fillRect/>
            </a:stretch>
          </p:blipFill>
          <p:spPr>
            <a:xfrm>
              <a:off x="75" y="0"/>
              <a:ext cx="9144000" cy="5143500"/>
            </a:xfrm>
            <a:prstGeom prst="rect">
              <a:avLst/>
            </a:prstGeom>
            <a:noFill/>
            <a:ln>
              <a:noFill/>
            </a:ln>
          </p:spPr>
        </p:pic>
      </p:grpSp>
      <p:pic>
        <p:nvPicPr>
          <p:cNvPr id="1391" name="Google Shape;1391;p18"/>
          <p:cNvPicPr preferRelativeResize="0"/>
          <p:nvPr/>
        </p:nvPicPr>
        <p:blipFill>
          <a:blip r:embed="rId3">
            <a:alphaModFix/>
          </a:blip>
          <a:stretch>
            <a:fillRect/>
          </a:stretch>
        </p:blipFill>
        <p:spPr>
          <a:xfrm rot="-2375250">
            <a:off x="-1189010" y="-541834"/>
            <a:ext cx="6257543" cy="1051074"/>
          </a:xfrm>
          <a:prstGeom prst="rect">
            <a:avLst/>
          </a:prstGeom>
          <a:noFill/>
          <a:ln>
            <a:noFill/>
          </a:ln>
        </p:spPr>
      </p:pic>
      <p:grpSp>
        <p:nvGrpSpPr>
          <p:cNvPr id="1392" name="Google Shape;1392;p18"/>
          <p:cNvGrpSpPr/>
          <p:nvPr/>
        </p:nvGrpSpPr>
        <p:grpSpPr>
          <a:xfrm>
            <a:off x="-1515001" y="-2415134"/>
            <a:ext cx="13005360" cy="10120072"/>
            <a:chOff x="-1515001" y="-2415134"/>
            <a:chExt cx="13005360" cy="10120072"/>
          </a:xfrm>
        </p:grpSpPr>
        <p:pic>
          <p:nvPicPr>
            <p:cNvPr id="1393" name="Google Shape;1393;p18"/>
            <p:cNvPicPr preferRelativeResize="0"/>
            <p:nvPr/>
          </p:nvPicPr>
          <p:blipFill>
            <a:blip r:embed="rId4">
              <a:alphaModFix/>
            </a:blip>
            <a:stretch>
              <a:fillRect/>
            </a:stretch>
          </p:blipFill>
          <p:spPr>
            <a:xfrm>
              <a:off x="-1515001" y="3625720"/>
              <a:ext cx="3082670" cy="3014936"/>
            </a:xfrm>
            <a:prstGeom prst="rect">
              <a:avLst/>
            </a:prstGeom>
            <a:noFill/>
            <a:ln>
              <a:noFill/>
            </a:ln>
          </p:spPr>
        </p:pic>
        <p:pic>
          <p:nvPicPr>
            <p:cNvPr id="1394" name="Google Shape;1394;p18"/>
            <p:cNvPicPr preferRelativeResize="0"/>
            <p:nvPr/>
          </p:nvPicPr>
          <p:blipFill>
            <a:blip r:embed="rId4">
              <a:alphaModFix/>
            </a:blip>
            <a:stretch>
              <a:fillRect/>
            </a:stretch>
          </p:blipFill>
          <p:spPr>
            <a:xfrm rot="-6846093">
              <a:off x="3209399" y="-1900054"/>
              <a:ext cx="3082669" cy="3014934"/>
            </a:xfrm>
            <a:prstGeom prst="rect">
              <a:avLst/>
            </a:prstGeom>
            <a:noFill/>
            <a:ln>
              <a:noFill/>
            </a:ln>
          </p:spPr>
        </p:pic>
        <p:pic>
          <p:nvPicPr>
            <p:cNvPr id="1395" name="Google Shape;1395;p18"/>
            <p:cNvPicPr preferRelativeResize="0"/>
            <p:nvPr/>
          </p:nvPicPr>
          <p:blipFill>
            <a:blip r:embed="rId5">
              <a:alphaModFix amt="80000"/>
            </a:blip>
            <a:stretch>
              <a:fillRect/>
            </a:stretch>
          </p:blipFill>
          <p:spPr>
            <a:xfrm>
              <a:off x="6231800" y="2298775"/>
              <a:ext cx="5143501" cy="5143501"/>
            </a:xfrm>
            <a:prstGeom prst="rect">
              <a:avLst/>
            </a:prstGeom>
            <a:noFill/>
            <a:ln>
              <a:noFill/>
            </a:ln>
          </p:spPr>
        </p:pic>
        <p:pic>
          <p:nvPicPr>
            <p:cNvPr id="1396" name="Google Shape;1396;p18"/>
            <p:cNvPicPr preferRelativeResize="0"/>
            <p:nvPr/>
          </p:nvPicPr>
          <p:blipFill rotWithShape="1">
            <a:blip r:embed="rId6">
              <a:alphaModFix amt="80000"/>
            </a:blip>
            <a:srcRect b="0" l="0" r="0" t="0"/>
            <a:stretch/>
          </p:blipFill>
          <p:spPr>
            <a:xfrm>
              <a:off x="-1172725" y="2561438"/>
              <a:ext cx="5143501" cy="5143501"/>
            </a:xfrm>
            <a:prstGeom prst="rect">
              <a:avLst/>
            </a:prstGeom>
            <a:noFill/>
            <a:ln>
              <a:noFill/>
            </a:ln>
          </p:spPr>
        </p:pic>
        <p:pic>
          <p:nvPicPr>
            <p:cNvPr id="1397" name="Google Shape;1397;p18"/>
            <p:cNvPicPr preferRelativeResize="0"/>
            <p:nvPr/>
          </p:nvPicPr>
          <p:blipFill>
            <a:blip r:embed="rId7">
              <a:alphaModFix/>
            </a:blip>
            <a:stretch>
              <a:fillRect/>
            </a:stretch>
          </p:blipFill>
          <p:spPr>
            <a:xfrm rot="-2381239">
              <a:off x="8059875" y="99987"/>
              <a:ext cx="2849075" cy="2849075"/>
            </a:xfrm>
            <a:prstGeom prst="rect">
              <a:avLst/>
            </a:prstGeom>
            <a:noFill/>
            <a:ln>
              <a:noFill/>
            </a:ln>
          </p:spPr>
        </p:pic>
      </p:grpSp>
      <p:sp>
        <p:nvSpPr>
          <p:cNvPr id="1398" name="Google Shape;1398;p18"/>
          <p:cNvSpPr txBox="1"/>
          <p:nvPr>
            <p:ph hasCustomPrompt="1" type="title"/>
          </p:nvPr>
        </p:nvSpPr>
        <p:spPr>
          <a:xfrm>
            <a:off x="798388" y="2851071"/>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6000"/>
              <a:buNone/>
              <a:defRPr sz="4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99" name="Google Shape;1399;p18"/>
          <p:cNvSpPr txBox="1"/>
          <p:nvPr>
            <p:ph idx="1" type="subTitle"/>
          </p:nvPr>
        </p:nvSpPr>
        <p:spPr>
          <a:xfrm>
            <a:off x="798400" y="3625721"/>
            <a:ext cx="34926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Font typeface="PT Sans"/>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Font typeface="PT Sans"/>
              <a:buNone/>
              <a:defRPr>
                <a:latin typeface="PT Sans"/>
                <a:ea typeface="PT Sans"/>
                <a:cs typeface="PT Sans"/>
                <a:sym typeface="PT Sans"/>
              </a:defRPr>
            </a:lvl4pPr>
            <a:lvl5pPr lvl="4" rtl="0" algn="ctr">
              <a:lnSpc>
                <a:spcPct val="100000"/>
              </a:lnSpc>
              <a:spcBef>
                <a:spcPts val="0"/>
              </a:spcBef>
              <a:spcAft>
                <a:spcPts val="0"/>
              </a:spcAft>
              <a:buSzPts val="1200"/>
              <a:buFont typeface="PT Sans"/>
              <a:buNone/>
              <a:defRPr>
                <a:latin typeface="PT Sans"/>
                <a:ea typeface="PT Sans"/>
                <a:cs typeface="PT Sans"/>
                <a:sym typeface="PT Sans"/>
              </a:defRPr>
            </a:lvl5pPr>
            <a:lvl6pPr lvl="5" rtl="0" algn="ctr">
              <a:lnSpc>
                <a:spcPct val="100000"/>
              </a:lnSpc>
              <a:spcBef>
                <a:spcPts val="0"/>
              </a:spcBef>
              <a:spcAft>
                <a:spcPts val="0"/>
              </a:spcAft>
              <a:buSzPts val="1200"/>
              <a:buFont typeface="PT Sans"/>
              <a:buNone/>
              <a:defRPr>
                <a:latin typeface="PT Sans"/>
                <a:ea typeface="PT Sans"/>
                <a:cs typeface="PT Sans"/>
                <a:sym typeface="PT Sans"/>
              </a:defRPr>
            </a:lvl6pPr>
            <a:lvl7pPr lvl="6" rtl="0" algn="ctr">
              <a:lnSpc>
                <a:spcPct val="100000"/>
              </a:lnSpc>
              <a:spcBef>
                <a:spcPts val="0"/>
              </a:spcBef>
              <a:spcAft>
                <a:spcPts val="0"/>
              </a:spcAft>
              <a:buSzPts val="1200"/>
              <a:buFont typeface="PT Sans"/>
              <a:buNone/>
              <a:defRPr>
                <a:latin typeface="PT Sans"/>
                <a:ea typeface="PT Sans"/>
                <a:cs typeface="PT Sans"/>
                <a:sym typeface="PT Sans"/>
              </a:defRPr>
            </a:lvl7pPr>
            <a:lvl8pPr lvl="7" rtl="0" algn="ctr">
              <a:lnSpc>
                <a:spcPct val="100000"/>
              </a:lnSpc>
              <a:spcBef>
                <a:spcPts val="0"/>
              </a:spcBef>
              <a:spcAft>
                <a:spcPts val="0"/>
              </a:spcAft>
              <a:buSzPts val="1200"/>
              <a:buFont typeface="PT Sans"/>
              <a:buNone/>
              <a:defRPr>
                <a:latin typeface="PT Sans"/>
                <a:ea typeface="PT Sans"/>
                <a:cs typeface="PT Sans"/>
                <a:sym typeface="PT Sans"/>
              </a:defRPr>
            </a:lvl8pPr>
            <a:lvl9pPr lvl="8" rtl="0" algn="ctr">
              <a:lnSpc>
                <a:spcPct val="100000"/>
              </a:lnSpc>
              <a:spcBef>
                <a:spcPts val="0"/>
              </a:spcBef>
              <a:spcAft>
                <a:spcPts val="0"/>
              </a:spcAft>
              <a:buSzPts val="1200"/>
              <a:buFont typeface="PT Sans"/>
              <a:buNone/>
              <a:defRPr>
                <a:latin typeface="PT Sans"/>
                <a:ea typeface="PT Sans"/>
                <a:cs typeface="PT Sans"/>
                <a:sym typeface="PT Sans"/>
              </a:defRPr>
            </a:lvl9pPr>
          </a:lstStyle>
          <a:p/>
        </p:txBody>
      </p:sp>
      <p:sp>
        <p:nvSpPr>
          <p:cNvPr id="1400" name="Google Shape;1400;p18"/>
          <p:cNvSpPr txBox="1"/>
          <p:nvPr>
            <p:ph hasCustomPrompt="1" idx="2" type="title"/>
          </p:nvPr>
        </p:nvSpPr>
        <p:spPr>
          <a:xfrm>
            <a:off x="2825700" y="1140085"/>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6000"/>
              <a:buNone/>
              <a:defRPr sz="4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01" name="Google Shape;1401;p18"/>
          <p:cNvSpPr txBox="1"/>
          <p:nvPr>
            <p:ph idx="3" type="subTitle"/>
          </p:nvPr>
        </p:nvSpPr>
        <p:spPr>
          <a:xfrm>
            <a:off x="2825700" y="1915024"/>
            <a:ext cx="34926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Font typeface="PT Sans"/>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Font typeface="PT Sans"/>
              <a:buNone/>
              <a:defRPr>
                <a:latin typeface="PT Sans"/>
                <a:ea typeface="PT Sans"/>
                <a:cs typeface="PT Sans"/>
                <a:sym typeface="PT Sans"/>
              </a:defRPr>
            </a:lvl4pPr>
            <a:lvl5pPr lvl="4" rtl="0" algn="ctr">
              <a:lnSpc>
                <a:spcPct val="100000"/>
              </a:lnSpc>
              <a:spcBef>
                <a:spcPts val="0"/>
              </a:spcBef>
              <a:spcAft>
                <a:spcPts val="0"/>
              </a:spcAft>
              <a:buSzPts val="1200"/>
              <a:buFont typeface="PT Sans"/>
              <a:buNone/>
              <a:defRPr>
                <a:latin typeface="PT Sans"/>
                <a:ea typeface="PT Sans"/>
                <a:cs typeface="PT Sans"/>
                <a:sym typeface="PT Sans"/>
              </a:defRPr>
            </a:lvl5pPr>
            <a:lvl6pPr lvl="5" rtl="0" algn="ctr">
              <a:lnSpc>
                <a:spcPct val="100000"/>
              </a:lnSpc>
              <a:spcBef>
                <a:spcPts val="0"/>
              </a:spcBef>
              <a:spcAft>
                <a:spcPts val="0"/>
              </a:spcAft>
              <a:buSzPts val="1200"/>
              <a:buFont typeface="PT Sans"/>
              <a:buNone/>
              <a:defRPr>
                <a:latin typeface="PT Sans"/>
                <a:ea typeface="PT Sans"/>
                <a:cs typeface="PT Sans"/>
                <a:sym typeface="PT Sans"/>
              </a:defRPr>
            </a:lvl6pPr>
            <a:lvl7pPr lvl="6" rtl="0" algn="ctr">
              <a:lnSpc>
                <a:spcPct val="100000"/>
              </a:lnSpc>
              <a:spcBef>
                <a:spcPts val="0"/>
              </a:spcBef>
              <a:spcAft>
                <a:spcPts val="0"/>
              </a:spcAft>
              <a:buSzPts val="1200"/>
              <a:buFont typeface="PT Sans"/>
              <a:buNone/>
              <a:defRPr>
                <a:latin typeface="PT Sans"/>
                <a:ea typeface="PT Sans"/>
                <a:cs typeface="PT Sans"/>
                <a:sym typeface="PT Sans"/>
              </a:defRPr>
            </a:lvl7pPr>
            <a:lvl8pPr lvl="7" rtl="0" algn="ctr">
              <a:lnSpc>
                <a:spcPct val="100000"/>
              </a:lnSpc>
              <a:spcBef>
                <a:spcPts val="0"/>
              </a:spcBef>
              <a:spcAft>
                <a:spcPts val="0"/>
              </a:spcAft>
              <a:buSzPts val="1200"/>
              <a:buFont typeface="PT Sans"/>
              <a:buNone/>
              <a:defRPr>
                <a:latin typeface="PT Sans"/>
                <a:ea typeface="PT Sans"/>
                <a:cs typeface="PT Sans"/>
                <a:sym typeface="PT Sans"/>
              </a:defRPr>
            </a:lvl8pPr>
            <a:lvl9pPr lvl="8" rtl="0" algn="ctr">
              <a:lnSpc>
                <a:spcPct val="100000"/>
              </a:lnSpc>
              <a:spcBef>
                <a:spcPts val="0"/>
              </a:spcBef>
              <a:spcAft>
                <a:spcPts val="0"/>
              </a:spcAft>
              <a:buSzPts val="1200"/>
              <a:buFont typeface="PT Sans"/>
              <a:buNone/>
              <a:defRPr>
                <a:latin typeface="PT Sans"/>
                <a:ea typeface="PT Sans"/>
                <a:cs typeface="PT Sans"/>
                <a:sym typeface="PT Sans"/>
              </a:defRPr>
            </a:lvl9pPr>
          </a:lstStyle>
          <a:p/>
        </p:txBody>
      </p:sp>
      <p:sp>
        <p:nvSpPr>
          <p:cNvPr id="1402" name="Google Shape;1402;p18"/>
          <p:cNvSpPr txBox="1"/>
          <p:nvPr>
            <p:ph hasCustomPrompt="1" idx="4" type="title"/>
          </p:nvPr>
        </p:nvSpPr>
        <p:spPr>
          <a:xfrm>
            <a:off x="4853013" y="2851071"/>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6000"/>
              <a:buNone/>
              <a:defRPr sz="4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03" name="Google Shape;1403;p18"/>
          <p:cNvSpPr txBox="1"/>
          <p:nvPr>
            <p:ph idx="5" type="subTitle"/>
          </p:nvPr>
        </p:nvSpPr>
        <p:spPr>
          <a:xfrm>
            <a:off x="4853025" y="3625721"/>
            <a:ext cx="34926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Font typeface="PT Sans"/>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Font typeface="PT Sans"/>
              <a:buNone/>
              <a:defRPr>
                <a:latin typeface="PT Sans"/>
                <a:ea typeface="PT Sans"/>
                <a:cs typeface="PT Sans"/>
                <a:sym typeface="PT Sans"/>
              </a:defRPr>
            </a:lvl4pPr>
            <a:lvl5pPr lvl="4" rtl="0" algn="ctr">
              <a:lnSpc>
                <a:spcPct val="100000"/>
              </a:lnSpc>
              <a:spcBef>
                <a:spcPts val="0"/>
              </a:spcBef>
              <a:spcAft>
                <a:spcPts val="0"/>
              </a:spcAft>
              <a:buSzPts val="1200"/>
              <a:buFont typeface="PT Sans"/>
              <a:buNone/>
              <a:defRPr>
                <a:latin typeface="PT Sans"/>
                <a:ea typeface="PT Sans"/>
                <a:cs typeface="PT Sans"/>
                <a:sym typeface="PT Sans"/>
              </a:defRPr>
            </a:lvl5pPr>
            <a:lvl6pPr lvl="5" rtl="0" algn="ctr">
              <a:lnSpc>
                <a:spcPct val="100000"/>
              </a:lnSpc>
              <a:spcBef>
                <a:spcPts val="0"/>
              </a:spcBef>
              <a:spcAft>
                <a:spcPts val="0"/>
              </a:spcAft>
              <a:buSzPts val="1200"/>
              <a:buFont typeface="PT Sans"/>
              <a:buNone/>
              <a:defRPr>
                <a:latin typeface="PT Sans"/>
                <a:ea typeface="PT Sans"/>
                <a:cs typeface="PT Sans"/>
                <a:sym typeface="PT Sans"/>
              </a:defRPr>
            </a:lvl6pPr>
            <a:lvl7pPr lvl="6" rtl="0" algn="ctr">
              <a:lnSpc>
                <a:spcPct val="100000"/>
              </a:lnSpc>
              <a:spcBef>
                <a:spcPts val="0"/>
              </a:spcBef>
              <a:spcAft>
                <a:spcPts val="0"/>
              </a:spcAft>
              <a:buSzPts val="1200"/>
              <a:buFont typeface="PT Sans"/>
              <a:buNone/>
              <a:defRPr>
                <a:latin typeface="PT Sans"/>
                <a:ea typeface="PT Sans"/>
                <a:cs typeface="PT Sans"/>
                <a:sym typeface="PT Sans"/>
              </a:defRPr>
            </a:lvl7pPr>
            <a:lvl8pPr lvl="7" rtl="0" algn="ctr">
              <a:lnSpc>
                <a:spcPct val="100000"/>
              </a:lnSpc>
              <a:spcBef>
                <a:spcPts val="0"/>
              </a:spcBef>
              <a:spcAft>
                <a:spcPts val="0"/>
              </a:spcAft>
              <a:buSzPts val="1200"/>
              <a:buFont typeface="PT Sans"/>
              <a:buNone/>
              <a:defRPr>
                <a:latin typeface="PT Sans"/>
                <a:ea typeface="PT Sans"/>
                <a:cs typeface="PT Sans"/>
                <a:sym typeface="PT Sans"/>
              </a:defRPr>
            </a:lvl8pPr>
            <a:lvl9pPr lvl="8" rtl="0" algn="ctr">
              <a:lnSpc>
                <a:spcPct val="100000"/>
              </a:lnSpc>
              <a:spcBef>
                <a:spcPts val="0"/>
              </a:spcBef>
              <a:spcAft>
                <a:spcPts val="0"/>
              </a:spcAft>
              <a:buSzPts val="1200"/>
              <a:buFont typeface="PT Sans"/>
              <a:buNone/>
              <a:defRPr>
                <a:latin typeface="PT Sans"/>
                <a:ea typeface="PT Sans"/>
                <a:cs typeface="PT Sans"/>
                <a:sym typeface="PT Sans"/>
              </a:defRPr>
            </a:lvl9pPr>
          </a:lstStyle>
          <a:p/>
        </p:txBody>
      </p:sp>
      <p:grpSp>
        <p:nvGrpSpPr>
          <p:cNvPr id="1404" name="Google Shape;1404;p18"/>
          <p:cNvGrpSpPr/>
          <p:nvPr/>
        </p:nvGrpSpPr>
        <p:grpSpPr>
          <a:xfrm>
            <a:off x="-408435" y="1157506"/>
            <a:ext cx="945465" cy="1336437"/>
            <a:chOff x="3175300" y="1676625"/>
            <a:chExt cx="451425" cy="638100"/>
          </a:xfrm>
        </p:grpSpPr>
        <p:sp>
          <p:nvSpPr>
            <p:cNvPr id="1405" name="Google Shape;1405;p18"/>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8"/>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8"/>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8"/>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8"/>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8"/>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8"/>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8"/>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8"/>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8"/>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8"/>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8"/>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8"/>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8"/>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8"/>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8"/>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8"/>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8"/>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8"/>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8"/>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8"/>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8"/>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8"/>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8"/>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8"/>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8"/>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8"/>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8"/>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8"/>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8"/>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8"/>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8"/>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8"/>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8"/>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8"/>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8"/>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8"/>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8"/>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8"/>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8"/>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8"/>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8"/>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8"/>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8"/>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8"/>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8"/>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8"/>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8"/>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53" name="Shape 1453"/>
        <p:cNvGrpSpPr/>
        <p:nvPr/>
      </p:nvGrpSpPr>
      <p:grpSpPr>
        <a:xfrm>
          <a:off x="0" y="0"/>
          <a:ext cx="0" cy="0"/>
          <a:chOff x="0" y="0"/>
          <a:chExt cx="0" cy="0"/>
        </a:xfrm>
      </p:grpSpPr>
      <p:grpSp>
        <p:nvGrpSpPr>
          <p:cNvPr id="1454" name="Google Shape;1454;p19"/>
          <p:cNvGrpSpPr/>
          <p:nvPr/>
        </p:nvGrpSpPr>
        <p:grpSpPr>
          <a:xfrm>
            <a:off x="75" y="-413375"/>
            <a:ext cx="9144000" cy="5715000"/>
            <a:chOff x="75" y="-413375"/>
            <a:chExt cx="9144000" cy="5715000"/>
          </a:xfrm>
        </p:grpSpPr>
        <p:grpSp>
          <p:nvGrpSpPr>
            <p:cNvPr id="1455" name="Google Shape;1455;p19"/>
            <p:cNvGrpSpPr/>
            <p:nvPr/>
          </p:nvGrpSpPr>
          <p:grpSpPr>
            <a:xfrm>
              <a:off x="718600" y="-413375"/>
              <a:ext cx="7712175" cy="5715000"/>
              <a:chOff x="718600" y="-413375"/>
              <a:chExt cx="7712175" cy="5715000"/>
            </a:xfrm>
          </p:grpSpPr>
          <p:cxnSp>
            <p:nvCxnSpPr>
              <p:cNvPr id="1456" name="Google Shape;1456;p19"/>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457" name="Google Shape;1457;p19"/>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458" name="Google Shape;1458;p19"/>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459" name="Google Shape;1459;p19"/>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460" name="Google Shape;1460;p19"/>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461" name="Google Shape;1461;p19"/>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462" name="Google Shape;1462;p19"/>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463" name="Google Shape;1463;p19"/>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464" name="Google Shape;1464;p19"/>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1465" name="Google Shape;1465;p19"/>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1466" name="Google Shape;1466;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467" name="Google Shape;1467;p19"/>
          <p:cNvGrpSpPr/>
          <p:nvPr/>
        </p:nvGrpSpPr>
        <p:grpSpPr>
          <a:xfrm>
            <a:off x="2678165" y="-796944"/>
            <a:ext cx="4960490" cy="6782512"/>
            <a:chOff x="2678165" y="-796944"/>
            <a:chExt cx="4960490" cy="6782512"/>
          </a:xfrm>
        </p:grpSpPr>
        <p:grpSp>
          <p:nvGrpSpPr>
            <p:cNvPr id="1468" name="Google Shape;1468;p19"/>
            <p:cNvGrpSpPr/>
            <p:nvPr/>
          </p:nvGrpSpPr>
          <p:grpSpPr>
            <a:xfrm>
              <a:off x="2678165" y="4649131"/>
              <a:ext cx="945465" cy="1336437"/>
              <a:chOff x="3175300" y="1676625"/>
              <a:chExt cx="451425" cy="638100"/>
            </a:xfrm>
          </p:grpSpPr>
          <p:sp>
            <p:nvSpPr>
              <p:cNvPr id="1469" name="Google Shape;1469;p19"/>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9"/>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9"/>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9"/>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9"/>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9"/>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9"/>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9"/>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9"/>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9"/>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9"/>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9"/>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9"/>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9"/>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9"/>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9"/>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9"/>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9"/>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9"/>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9"/>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9"/>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9"/>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9"/>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9"/>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9"/>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9"/>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9"/>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9"/>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9"/>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9"/>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9"/>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9"/>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9"/>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9"/>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9"/>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9"/>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9"/>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9"/>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9"/>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9"/>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9"/>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9"/>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9"/>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9"/>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9"/>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9"/>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9"/>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9"/>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19"/>
            <p:cNvGrpSpPr/>
            <p:nvPr/>
          </p:nvGrpSpPr>
          <p:grpSpPr>
            <a:xfrm>
              <a:off x="6693190" y="-796944"/>
              <a:ext cx="945465" cy="1336437"/>
              <a:chOff x="3175300" y="1676625"/>
              <a:chExt cx="451425" cy="638100"/>
            </a:xfrm>
          </p:grpSpPr>
          <p:sp>
            <p:nvSpPr>
              <p:cNvPr id="1518" name="Google Shape;1518;p19"/>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9"/>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9"/>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9"/>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9"/>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9"/>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9"/>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9"/>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9"/>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9"/>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9"/>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9"/>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9"/>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9"/>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9"/>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9"/>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9"/>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9"/>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9"/>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9"/>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9"/>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9"/>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9"/>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9"/>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9"/>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9"/>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9"/>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9"/>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9"/>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9"/>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9"/>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9"/>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9"/>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9"/>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9"/>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9"/>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9"/>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9"/>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9"/>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9"/>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9"/>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9"/>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9"/>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9"/>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9"/>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9"/>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9"/>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9"/>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566" name="Google Shape;1566;p19"/>
          <p:cNvPicPr preferRelativeResize="0"/>
          <p:nvPr/>
        </p:nvPicPr>
        <p:blipFill>
          <a:blip r:embed="rId3">
            <a:alphaModFix/>
          </a:blip>
          <a:stretch>
            <a:fillRect/>
          </a:stretch>
        </p:blipFill>
        <p:spPr>
          <a:xfrm rot="5536032">
            <a:off x="5829815" y="2170464"/>
            <a:ext cx="6257545" cy="1051074"/>
          </a:xfrm>
          <a:prstGeom prst="rect">
            <a:avLst/>
          </a:prstGeom>
          <a:noFill/>
          <a:ln>
            <a:noFill/>
          </a:ln>
        </p:spPr>
      </p:pic>
      <p:grpSp>
        <p:nvGrpSpPr>
          <p:cNvPr id="1567" name="Google Shape;1567;p19"/>
          <p:cNvGrpSpPr/>
          <p:nvPr/>
        </p:nvGrpSpPr>
        <p:grpSpPr>
          <a:xfrm>
            <a:off x="-2666803" y="-2363350"/>
            <a:ext cx="14295153" cy="9909526"/>
            <a:chOff x="-2666803" y="-2363350"/>
            <a:chExt cx="14295153" cy="9909526"/>
          </a:xfrm>
        </p:grpSpPr>
        <p:pic>
          <p:nvPicPr>
            <p:cNvPr id="1568" name="Google Shape;1568;p19"/>
            <p:cNvPicPr preferRelativeResize="0"/>
            <p:nvPr/>
          </p:nvPicPr>
          <p:blipFill>
            <a:blip r:embed="rId4">
              <a:alphaModFix/>
            </a:blip>
            <a:stretch>
              <a:fillRect/>
            </a:stretch>
          </p:blipFill>
          <p:spPr>
            <a:xfrm rot="7595592">
              <a:off x="-2078974" y="1448684"/>
              <a:ext cx="3082669" cy="3014935"/>
            </a:xfrm>
            <a:prstGeom prst="rect">
              <a:avLst/>
            </a:prstGeom>
            <a:noFill/>
            <a:ln>
              <a:noFill/>
            </a:ln>
          </p:spPr>
        </p:pic>
        <p:pic>
          <p:nvPicPr>
            <p:cNvPr id="1569" name="Google Shape;1569;p19"/>
            <p:cNvPicPr preferRelativeResize="0"/>
            <p:nvPr/>
          </p:nvPicPr>
          <p:blipFill>
            <a:blip r:embed="rId5">
              <a:alphaModFix amt="90000"/>
            </a:blip>
            <a:stretch>
              <a:fillRect/>
            </a:stretch>
          </p:blipFill>
          <p:spPr>
            <a:xfrm>
              <a:off x="6484850" y="2402675"/>
              <a:ext cx="5143501" cy="5143501"/>
            </a:xfrm>
            <a:prstGeom prst="rect">
              <a:avLst/>
            </a:prstGeom>
            <a:noFill/>
            <a:ln>
              <a:noFill/>
            </a:ln>
          </p:spPr>
        </p:pic>
        <p:pic>
          <p:nvPicPr>
            <p:cNvPr id="1570" name="Google Shape;1570;p19"/>
            <p:cNvPicPr preferRelativeResize="0"/>
            <p:nvPr/>
          </p:nvPicPr>
          <p:blipFill rotWithShape="1">
            <a:blip r:embed="rId6">
              <a:alphaModFix amt="90000"/>
            </a:blip>
            <a:srcRect b="0" l="0" r="0" t="0"/>
            <a:stretch/>
          </p:blipFill>
          <p:spPr>
            <a:xfrm>
              <a:off x="-2308500" y="-2363350"/>
              <a:ext cx="5143501" cy="5143501"/>
            </a:xfrm>
            <a:prstGeom prst="rect">
              <a:avLst/>
            </a:prstGeom>
            <a:noFill/>
            <a:ln>
              <a:noFill/>
            </a:ln>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571" name="Shape 1571"/>
        <p:cNvGrpSpPr/>
        <p:nvPr/>
      </p:nvGrpSpPr>
      <p:grpSpPr>
        <a:xfrm>
          <a:off x="0" y="0"/>
          <a:ext cx="0" cy="0"/>
          <a:chOff x="0" y="0"/>
          <a:chExt cx="0" cy="0"/>
        </a:xfrm>
      </p:grpSpPr>
      <p:grpSp>
        <p:nvGrpSpPr>
          <p:cNvPr id="1572" name="Google Shape;1572;p20"/>
          <p:cNvGrpSpPr/>
          <p:nvPr/>
        </p:nvGrpSpPr>
        <p:grpSpPr>
          <a:xfrm>
            <a:off x="75" y="-413375"/>
            <a:ext cx="9144000" cy="5715000"/>
            <a:chOff x="75" y="-413375"/>
            <a:chExt cx="9144000" cy="5715000"/>
          </a:xfrm>
        </p:grpSpPr>
        <p:grpSp>
          <p:nvGrpSpPr>
            <p:cNvPr id="1573" name="Google Shape;1573;p20"/>
            <p:cNvGrpSpPr/>
            <p:nvPr/>
          </p:nvGrpSpPr>
          <p:grpSpPr>
            <a:xfrm>
              <a:off x="718600" y="-413375"/>
              <a:ext cx="7712175" cy="5715000"/>
              <a:chOff x="718600" y="-413375"/>
              <a:chExt cx="7712175" cy="5715000"/>
            </a:xfrm>
          </p:grpSpPr>
          <p:cxnSp>
            <p:nvCxnSpPr>
              <p:cNvPr id="1574" name="Google Shape;1574;p20"/>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75" name="Google Shape;1575;p20"/>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76" name="Google Shape;1576;p20"/>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77" name="Google Shape;1577;p20"/>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78" name="Google Shape;1578;p20"/>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79" name="Google Shape;1579;p20"/>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80" name="Google Shape;1580;p20"/>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81" name="Google Shape;1581;p20"/>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82" name="Google Shape;1582;p20"/>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1583" name="Google Shape;1583;p20"/>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1584" name="Google Shape;1584;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585" name="Google Shape;1585;p20"/>
          <p:cNvPicPr preferRelativeResize="0"/>
          <p:nvPr/>
        </p:nvPicPr>
        <p:blipFill>
          <a:blip r:embed="rId3">
            <a:alphaModFix/>
          </a:blip>
          <a:stretch>
            <a:fillRect/>
          </a:stretch>
        </p:blipFill>
        <p:spPr>
          <a:xfrm rot="5400003">
            <a:off x="-2893635" y="2046212"/>
            <a:ext cx="6257541" cy="1051073"/>
          </a:xfrm>
          <a:prstGeom prst="rect">
            <a:avLst/>
          </a:prstGeom>
          <a:noFill/>
          <a:ln>
            <a:noFill/>
          </a:ln>
        </p:spPr>
      </p:pic>
      <p:grpSp>
        <p:nvGrpSpPr>
          <p:cNvPr id="1586" name="Google Shape;1586;p20"/>
          <p:cNvGrpSpPr/>
          <p:nvPr/>
        </p:nvGrpSpPr>
        <p:grpSpPr>
          <a:xfrm>
            <a:off x="-2677675" y="-2412101"/>
            <a:ext cx="14659626" cy="9825982"/>
            <a:chOff x="-2677675" y="-2412101"/>
            <a:chExt cx="14659626" cy="9825982"/>
          </a:xfrm>
        </p:grpSpPr>
        <p:pic>
          <p:nvPicPr>
            <p:cNvPr id="1587" name="Google Shape;1587;p20"/>
            <p:cNvPicPr preferRelativeResize="0"/>
            <p:nvPr/>
          </p:nvPicPr>
          <p:blipFill>
            <a:blip r:embed="rId4">
              <a:alphaModFix/>
            </a:blip>
            <a:stretch>
              <a:fillRect/>
            </a:stretch>
          </p:blipFill>
          <p:spPr>
            <a:xfrm>
              <a:off x="2324899" y="4398945"/>
              <a:ext cx="3082670" cy="3014936"/>
            </a:xfrm>
            <a:prstGeom prst="rect">
              <a:avLst/>
            </a:prstGeom>
            <a:noFill/>
            <a:ln>
              <a:noFill/>
            </a:ln>
          </p:spPr>
        </p:pic>
        <p:pic>
          <p:nvPicPr>
            <p:cNvPr id="1588" name="Google Shape;1588;p20"/>
            <p:cNvPicPr preferRelativeResize="0"/>
            <p:nvPr/>
          </p:nvPicPr>
          <p:blipFill>
            <a:blip r:embed="rId5">
              <a:alphaModFix/>
            </a:blip>
            <a:stretch>
              <a:fillRect/>
            </a:stretch>
          </p:blipFill>
          <p:spPr>
            <a:xfrm>
              <a:off x="520999" y="-2412101"/>
              <a:ext cx="3632727" cy="3529852"/>
            </a:xfrm>
            <a:prstGeom prst="rect">
              <a:avLst/>
            </a:prstGeom>
            <a:noFill/>
            <a:ln>
              <a:noFill/>
            </a:ln>
          </p:spPr>
        </p:pic>
        <p:pic>
          <p:nvPicPr>
            <p:cNvPr id="1589" name="Google Shape;1589;p20"/>
            <p:cNvPicPr preferRelativeResize="0"/>
            <p:nvPr/>
          </p:nvPicPr>
          <p:blipFill>
            <a:blip r:embed="rId6">
              <a:alphaModFix amt="80000"/>
            </a:blip>
            <a:stretch>
              <a:fillRect/>
            </a:stretch>
          </p:blipFill>
          <p:spPr>
            <a:xfrm>
              <a:off x="6838450" y="-646950"/>
              <a:ext cx="5143501" cy="5143501"/>
            </a:xfrm>
            <a:prstGeom prst="rect">
              <a:avLst/>
            </a:prstGeom>
            <a:noFill/>
            <a:ln>
              <a:noFill/>
            </a:ln>
          </p:spPr>
        </p:pic>
        <p:pic>
          <p:nvPicPr>
            <p:cNvPr id="1590" name="Google Shape;1590;p20"/>
            <p:cNvPicPr preferRelativeResize="0"/>
            <p:nvPr/>
          </p:nvPicPr>
          <p:blipFill rotWithShape="1">
            <a:blip r:embed="rId7">
              <a:alphaModFix amt="80000"/>
            </a:blip>
            <a:srcRect b="0" l="0" r="0" t="0"/>
            <a:stretch/>
          </p:blipFill>
          <p:spPr>
            <a:xfrm>
              <a:off x="-2677675" y="1403825"/>
              <a:ext cx="5143501" cy="5143501"/>
            </a:xfrm>
            <a:prstGeom prst="rect">
              <a:avLst/>
            </a:prstGeom>
            <a:noFill/>
            <a:ln>
              <a:noFill/>
            </a:ln>
          </p:spPr>
        </p:pic>
      </p:grpSp>
      <p:grpSp>
        <p:nvGrpSpPr>
          <p:cNvPr id="1591" name="Google Shape;1591;p20"/>
          <p:cNvGrpSpPr/>
          <p:nvPr/>
        </p:nvGrpSpPr>
        <p:grpSpPr>
          <a:xfrm>
            <a:off x="8430765" y="700306"/>
            <a:ext cx="945465" cy="1336437"/>
            <a:chOff x="3175300" y="1676625"/>
            <a:chExt cx="451425" cy="638100"/>
          </a:xfrm>
        </p:grpSpPr>
        <p:sp>
          <p:nvSpPr>
            <p:cNvPr id="1592" name="Google Shape;1592;p20"/>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0"/>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0"/>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0"/>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0"/>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0"/>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0"/>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0"/>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0"/>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0"/>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0"/>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0"/>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0"/>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0"/>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0"/>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0"/>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0"/>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0"/>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0"/>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0"/>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0"/>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0"/>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0"/>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0"/>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0"/>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0"/>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0"/>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0"/>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0"/>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0"/>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0"/>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0"/>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0"/>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0"/>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0"/>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0"/>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0"/>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0"/>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0"/>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0"/>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0"/>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0"/>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0"/>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0"/>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0"/>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0"/>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0"/>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0"/>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1" name="Shape 81"/>
        <p:cNvGrpSpPr/>
        <p:nvPr/>
      </p:nvGrpSpPr>
      <p:grpSpPr>
        <a:xfrm>
          <a:off x="0" y="0"/>
          <a:ext cx="0" cy="0"/>
          <a:chOff x="0" y="0"/>
          <a:chExt cx="0" cy="0"/>
        </a:xfrm>
      </p:grpSpPr>
      <p:grpSp>
        <p:nvGrpSpPr>
          <p:cNvPr id="82" name="Google Shape;82;p3"/>
          <p:cNvGrpSpPr/>
          <p:nvPr/>
        </p:nvGrpSpPr>
        <p:grpSpPr>
          <a:xfrm>
            <a:off x="75" y="-413375"/>
            <a:ext cx="9144000" cy="5715000"/>
            <a:chOff x="75" y="-413375"/>
            <a:chExt cx="9144000" cy="5715000"/>
          </a:xfrm>
        </p:grpSpPr>
        <p:grpSp>
          <p:nvGrpSpPr>
            <p:cNvPr id="83" name="Google Shape;83;p3"/>
            <p:cNvGrpSpPr/>
            <p:nvPr/>
          </p:nvGrpSpPr>
          <p:grpSpPr>
            <a:xfrm>
              <a:off x="718600" y="-413375"/>
              <a:ext cx="7712175" cy="5715000"/>
              <a:chOff x="718600" y="-413375"/>
              <a:chExt cx="7712175" cy="5715000"/>
            </a:xfrm>
          </p:grpSpPr>
          <p:cxnSp>
            <p:nvCxnSpPr>
              <p:cNvPr id="84" name="Google Shape;84;p3"/>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5" name="Google Shape;85;p3"/>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6" name="Google Shape;86;p3"/>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7" name="Google Shape;87;p3"/>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8" name="Google Shape;88;p3"/>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89" name="Google Shape;89;p3"/>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90" name="Google Shape;90;p3"/>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91" name="Google Shape;91;p3"/>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92" name="Google Shape;92;p3"/>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93" name="Google Shape;93;p3"/>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94" name="Google Shape;94;p3"/>
          <p:cNvGrpSpPr/>
          <p:nvPr/>
        </p:nvGrpSpPr>
        <p:grpSpPr>
          <a:xfrm>
            <a:off x="146540" y="197506"/>
            <a:ext cx="945465" cy="1336437"/>
            <a:chOff x="3175300" y="1676625"/>
            <a:chExt cx="451425" cy="638100"/>
          </a:xfrm>
        </p:grpSpPr>
        <p:sp>
          <p:nvSpPr>
            <p:cNvPr id="95" name="Google Shape;95;p3"/>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3" name="Google Shape;143;p3"/>
          <p:cNvPicPr preferRelativeResize="0"/>
          <p:nvPr/>
        </p:nvPicPr>
        <p:blipFill>
          <a:blip r:embed="rId3">
            <a:alphaModFix/>
          </a:blip>
          <a:stretch>
            <a:fillRect/>
          </a:stretch>
        </p:blipFill>
        <p:spPr>
          <a:xfrm rot="792886">
            <a:off x="4325762" y="154164"/>
            <a:ext cx="6257548" cy="1051073"/>
          </a:xfrm>
          <a:prstGeom prst="rect">
            <a:avLst/>
          </a:prstGeom>
          <a:noFill/>
          <a:ln>
            <a:noFill/>
          </a:ln>
        </p:spPr>
      </p:pic>
      <p:sp>
        <p:nvSpPr>
          <p:cNvPr id="144" name="Google Shape;144;p3"/>
          <p:cNvSpPr txBox="1"/>
          <p:nvPr>
            <p:ph type="title"/>
          </p:nvPr>
        </p:nvSpPr>
        <p:spPr>
          <a:xfrm>
            <a:off x="3265725" y="2571750"/>
            <a:ext cx="5165100" cy="841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5" name="Google Shape;145;p3"/>
          <p:cNvSpPr txBox="1"/>
          <p:nvPr>
            <p:ph hasCustomPrompt="1" idx="2" type="title"/>
          </p:nvPr>
        </p:nvSpPr>
        <p:spPr>
          <a:xfrm>
            <a:off x="3265725" y="1729950"/>
            <a:ext cx="1455900" cy="8418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146" name="Google Shape;146;p3"/>
          <p:cNvGrpSpPr/>
          <p:nvPr/>
        </p:nvGrpSpPr>
        <p:grpSpPr>
          <a:xfrm>
            <a:off x="-2513671" y="-2555999"/>
            <a:ext cx="14515871" cy="10009824"/>
            <a:chOff x="-2513671" y="-2555999"/>
            <a:chExt cx="14515871" cy="10009824"/>
          </a:xfrm>
        </p:grpSpPr>
        <p:grpSp>
          <p:nvGrpSpPr>
            <p:cNvPr id="147" name="Google Shape;147;p3"/>
            <p:cNvGrpSpPr/>
            <p:nvPr/>
          </p:nvGrpSpPr>
          <p:grpSpPr>
            <a:xfrm>
              <a:off x="146550" y="-2555999"/>
              <a:ext cx="11855651" cy="10009824"/>
              <a:chOff x="146550" y="-2555999"/>
              <a:chExt cx="11855651" cy="10009824"/>
            </a:xfrm>
          </p:grpSpPr>
          <p:pic>
            <p:nvPicPr>
              <p:cNvPr id="148" name="Google Shape;148;p3"/>
              <p:cNvPicPr preferRelativeResize="0"/>
              <p:nvPr/>
            </p:nvPicPr>
            <p:blipFill>
              <a:blip r:embed="rId4">
                <a:alphaModFix/>
              </a:blip>
              <a:stretch>
                <a:fillRect/>
              </a:stretch>
            </p:blipFill>
            <p:spPr>
              <a:xfrm>
                <a:off x="7289925" y="-1245025"/>
                <a:ext cx="2849075" cy="2849075"/>
              </a:xfrm>
              <a:prstGeom prst="rect">
                <a:avLst/>
              </a:prstGeom>
              <a:noFill/>
              <a:ln>
                <a:noFill/>
              </a:ln>
            </p:spPr>
          </p:pic>
          <p:pic>
            <p:nvPicPr>
              <p:cNvPr id="149" name="Google Shape;149;p3"/>
              <p:cNvPicPr preferRelativeResize="0"/>
              <p:nvPr/>
            </p:nvPicPr>
            <p:blipFill>
              <a:blip r:embed="rId5">
                <a:alphaModFix amt="80000"/>
              </a:blip>
              <a:stretch>
                <a:fillRect/>
              </a:stretch>
            </p:blipFill>
            <p:spPr>
              <a:xfrm>
                <a:off x="146550" y="-2555999"/>
                <a:ext cx="5699651" cy="5699651"/>
              </a:xfrm>
              <a:prstGeom prst="rect">
                <a:avLst/>
              </a:prstGeom>
              <a:noFill/>
              <a:ln>
                <a:noFill/>
              </a:ln>
            </p:spPr>
          </p:pic>
          <p:pic>
            <p:nvPicPr>
              <p:cNvPr id="150" name="Google Shape;150;p3"/>
              <p:cNvPicPr preferRelativeResize="0"/>
              <p:nvPr/>
            </p:nvPicPr>
            <p:blipFill rotWithShape="1">
              <a:blip r:embed="rId6">
                <a:alphaModFix amt="80000"/>
              </a:blip>
              <a:srcRect b="0" l="0" r="0" t="0"/>
              <a:stretch/>
            </p:blipFill>
            <p:spPr>
              <a:xfrm>
                <a:off x="6302550" y="1754175"/>
                <a:ext cx="5699651" cy="5699651"/>
              </a:xfrm>
              <a:prstGeom prst="rect">
                <a:avLst/>
              </a:prstGeom>
              <a:noFill/>
              <a:ln>
                <a:noFill/>
              </a:ln>
            </p:spPr>
          </p:pic>
        </p:grpSp>
        <p:pic>
          <p:nvPicPr>
            <p:cNvPr id="151" name="Google Shape;151;p3"/>
            <p:cNvPicPr preferRelativeResize="0"/>
            <p:nvPr/>
          </p:nvPicPr>
          <p:blipFill>
            <a:blip r:embed="rId7">
              <a:alphaModFix/>
            </a:blip>
            <a:stretch>
              <a:fillRect/>
            </a:stretch>
          </p:blipFill>
          <p:spPr>
            <a:xfrm rot="6856706">
              <a:off x="-1835314" y="1295069"/>
              <a:ext cx="4569434" cy="4440012"/>
            </a:xfrm>
            <a:prstGeom prst="rect">
              <a:avLst/>
            </a:prstGeom>
            <a:noFill/>
            <a:ln>
              <a:noFill/>
            </a:ln>
          </p:spPr>
        </p:pic>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640" name="Shape 1640"/>
        <p:cNvGrpSpPr/>
        <p:nvPr/>
      </p:nvGrpSpPr>
      <p:grpSpPr>
        <a:xfrm>
          <a:off x="0" y="0"/>
          <a:ext cx="0" cy="0"/>
          <a:chOff x="0" y="0"/>
          <a:chExt cx="0" cy="0"/>
        </a:xfrm>
      </p:grpSpPr>
      <p:grpSp>
        <p:nvGrpSpPr>
          <p:cNvPr id="1641" name="Google Shape;1641;p21"/>
          <p:cNvGrpSpPr/>
          <p:nvPr/>
        </p:nvGrpSpPr>
        <p:grpSpPr>
          <a:xfrm>
            <a:off x="75" y="-413375"/>
            <a:ext cx="9144000" cy="5715000"/>
            <a:chOff x="75" y="-413375"/>
            <a:chExt cx="9144000" cy="5715000"/>
          </a:xfrm>
        </p:grpSpPr>
        <p:grpSp>
          <p:nvGrpSpPr>
            <p:cNvPr id="1642" name="Google Shape;1642;p21"/>
            <p:cNvGrpSpPr/>
            <p:nvPr/>
          </p:nvGrpSpPr>
          <p:grpSpPr>
            <a:xfrm>
              <a:off x="718600" y="-413375"/>
              <a:ext cx="7712175" cy="5715000"/>
              <a:chOff x="718600" y="-413375"/>
              <a:chExt cx="7712175" cy="5715000"/>
            </a:xfrm>
          </p:grpSpPr>
          <p:cxnSp>
            <p:nvCxnSpPr>
              <p:cNvPr id="1643" name="Google Shape;1643;p21"/>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44" name="Google Shape;1644;p21"/>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45" name="Google Shape;1645;p21"/>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46" name="Google Shape;1646;p21"/>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47" name="Google Shape;1647;p21"/>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48" name="Google Shape;1648;p21"/>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49" name="Google Shape;1649;p21"/>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50" name="Google Shape;1650;p21"/>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51" name="Google Shape;1651;p21"/>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1652" name="Google Shape;1652;p21"/>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1653" name="Google Shape;1653;p21"/>
          <p:cNvGrpSpPr/>
          <p:nvPr/>
        </p:nvGrpSpPr>
        <p:grpSpPr>
          <a:xfrm>
            <a:off x="-1618200" y="-2151900"/>
            <a:ext cx="12460101" cy="9867151"/>
            <a:chOff x="-1618200" y="-2151900"/>
            <a:chExt cx="12460101" cy="9867151"/>
          </a:xfrm>
        </p:grpSpPr>
        <p:pic>
          <p:nvPicPr>
            <p:cNvPr id="1654" name="Google Shape;1654;p21"/>
            <p:cNvPicPr preferRelativeResize="0"/>
            <p:nvPr/>
          </p:nvPicPr>
          <p:blipFill>
            <a:blip r:embed="rId3">
              <a:alphaModFix amt="90000"/>
            </a:blip>
            <a:stretch>
              <a:fillRect/>
            </a:stretch>
          </p:blipFill>
          <p:spPr>
            <a:xfrm>
              <a:off x="5698400" y="-2151900"/>
              <a:ext cx="5143501" cy="5143501"/>
            </a:xfrm>
            <a:prstGeom prst="rect">
              <a:avLst/>
            </a:prstGeom>
            <a:noFill/>
            <a:ln>
              <a:noFill/>
            </a:ln>
          </p:spPr>
        </p:pic>
        <p:pic>
          <p:nvPicPr>
            <p:cNvPr id="1655" name="Google Shape;1655;p21"/>
            <p:cNvPicPr preferRelativeResize="0"/>
            <p:nvPr/>
          </p:nvPicPr>
          <p:blipFill rotWithShape="1">
            <a:blip r:embed="rId4">
              <a:alphaModFix amt="90000"/>
            </a:blip>
            <a:srcRect b="0" l="-4070" r="4069" t="0"/>
            <a:stretch/>
          </p:blipFill>
          <p:spPr>
            <a:xfrm>
              <a:off x="-1618200" y="2571750"/>
              <a:ext cx="5143501" cy="5143501"/>
            </a:xfrm>
            <a:prstGeom prst="rect">
              <a:avLst/>
            </a:prstGeom>
            <a:noFill/>
            <a:ln>
              <a:noFill/>
            </a:ln>
          </p:spPr>
        </p:pic>
        <p:grpSp>
          <p:nvGrpSpPr>
            <p:cNvPr id="1656" name="Google Shape;1656;p21"/>
            <p:cNvGrpSpPr/>
            <p:nvPr/>
          </p:nvGrpSpPr>
          <p:grpSpPr>
            <a:xfrm>
              <a:off x="-883800" y="-1711337"/>
              <a:ext cx="10621027" cy="7927541"/>
              <a:chOff x="-883800" y="-1711337"/>
              <a:chExt cx="10621027" cy="7927541"/>
            </a:xfrm>
          </p:grpSpPr>
          <p:pic>
            <p:nvPicPr>
              <p:cNvPr id="1657" name="Google Shape;1657;p21"/>
              <p:cNvPicPr preferRelativeResize="0"/>
              <p:nvPr/>
            </p:nvPicPr>
            <p:blipFill>
              <a:blip r:embed="rId5">
                <a:alphaModFix/>
              </a:blip>
              <a:stretch>
                <a:fillRect/>
              </a:stretch>
            </p:blipFill>
            <p:spPr>
              <a:xfrm>
                <a:off x="6147227" y="2727829"/>
                <a:ext cx="3590001" cy="3488375"/>
              </a:xfrm>
              <a:prstGeom prst="rect">
                <a:avLst/>
              </a:prstGeom>
              <a:noFill/>
              <a:ln>
                <a:noFill/>
              </a:ln>
            </p:spPr>
          </p:pic>
          <p:pic>
            <p:nvPicPr>
              <p:cNvPr id="1658" name="Google Shape;1658;p21"/>
              <p:cNvPicPr preferRelativeResize="0"/>
              <p:nvPr/>
            </p:nvPicPr>
            <p:blipFill>
              <a:blip r:embed="rId6">
                <a:alphaModFix/>
              </a:blip>
              <a:stretch>
                <a:fillRect/>
              </a:stretch>
            </p:blipFill>
            <p:spPr>
              <a:xfrm>
                <a:off x="-883800" y="-1711337"/>
                <a:ext cx="3674696" cy="3593968"/>
              </a:xfrm>
              <a:prstGeom prst="rect">
                <a:avLst/>
              </a:prstGeom>
              <a:noFill/>
              <a:ln>
                <a:noFill/>
              </a:ln>
            </p:spPr>
          </p:pic>
        </p:grpSp>
      </p:grpSp>
      <p:sp>
        <p:nvSpPr>
          <p:cNvPr id="1659" name="Google Shape;1659;p21"/>
          <p:cNvSpPr txBox="1"/>
          <p:nvPr>
            <p:ph type="title"/>
          </p:nvPr>
        </p:nvSpPr>
        <p:spPr>
          <a:xfrm>
            <a:off x="2790930" y="823925"/>
            <a:ext cx="35622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60" name="Google Shape;1660;p21"/>
          <p:cNvSpPr txBox="1"/>
          <p:nvPr>
            <p:ph idx="1" type="subTitle"/>
          </p:nvPr>
        </p:nvSpPr>
        <p:spPr>
          <a:xfrm>
            <a:off x="2790900" y="1806425"/>
            <a:ext cx="3562200" cy="92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61" name="Google Shape;1661;p21"/>
          <p:cNvSpPr txBox="1"/>
          <p:nvPr/>
        </p:nvSpPr>
        <p:spPr>
          <a:xfrm>
            <a:off x="2790950" y="3325225"/>
            <a:ext cx="3562200" cy="6846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Maven Pro"/>
                <a:ea typeface="Maven Pro"/>
                <a:cs typeface="Maven Pro"/>
                <a:sym typeface="Maven Pro"/>
              </a:rPr>
              <a:t>CREDITS:</a:t>
            </a:r>
            <a:r>
              <a:rPr lang="en" sz="1000">
                <a:solidFill>
                  <a:schemeClr val="dk1"/>
                </a:solidFill>
                <a:latin typeface="Maven Pro"/>
                <a:ea typeface="Maven Pro"/>
                <a:cs typeface="Maven Pro"/>
                <a:sym typeface="Maven Pro"/>
              </a:rPr>
              <a:t> This presentation template was created by </a:t>
            </a:r>
            <a:r>
              <a:rPr b="1" lang="en" sz="1000" u="sng">
                <a:solidFill>
                  <a:schemeClr val="dk1"/>
                </a:solidFill>
                <a:latin typeface="Maven Pro"/>
                <a:ea typeface="Maven Pro"/>
                <a:cs typeface="Maven Pro"/>
                <a:sym typeface="Maven Pro"/>
                <a:hlinkClick r:id="rId7">
                  <a:extLst>
                    <a:ext uri="{A12FA001-AC4F-418D-AE19-62706E023703}">
                      <ahyp:hlinkClr val="tx"/>
                    </a:ext>
                  </a:extLst>
                </a:hlinkClick>
              </a:rPr>
              <a:t>Slidesgo</a:t>
            </a:r>
            <a:r>
              <a:rPr lang="en" sz="1000">
                <a:solidFill>
                  <a:schemeClr val="dk1"/>
                </a:solidFill>
                <a:latin typeface="Maven Pro"/>
                <a:ea typeface="Maven Pro"/>
                <a:cs typeface="Maven Pro"/>
                <a:sym typeface="Maven Pro"/>
              </a:rPr>
              <a:t>, and includes icons by </a:t>
            </a:r>
            <a:r>
              <a:rPr b="1" lang="en" sz="1000" u="sng">
                <a:solidFill>
                  <a:schemeClr val="dk1"/>
                </a:solidFill>
                <a:latin typeface="Maven Pro"/>
                <a:ea typeface="Maven Pro"/>
                <a:cs typeface="Maven Pro"/>
                <a:sym typeface="Maven Pro"/>
                <a:hlinkClick r:id="rId8">
                  <a:extLst>
                    <a:ext uri="{A12FA001-AC4F-418D-AE19-62706E023703}">
                      <ahyp:hlinkClr val="tx"/>
                    </a:ext>
                  </a:extLst>
                </a:hlinkClick>
              </a:rPr>
              <a:t>Flaticon</a:t>
            </a:r>
            <a:r>
              <a:rPr lang="en" sz="1000">
                <a:solidFill>
                  <a:schemeClr val="dk1"/>
                </a:solidFill>
                <a:latin typeface="Maven Pro"/>
                <a:ea typeface="Maven Pro"/>
                <a:cs typeface="Maven Pro"/>
                <a:sym typeface="Maven Pro"/>
              </a:rPr>
              <a:t>, and infographics &amp; images by </a:t>
            </a:r>
            <a:r>
              <a:rPr b="1" lang="en" sz="1000" u="sng">
                <a:solidFill>
                  <a:schemeClr val="dk1"/>
                </a:solidFill>
                <a:latin typeface="Maven Pro"/>
                <a:ea typeface="Maven Pro"/>
                <a:cs typeface="Maven Pro"/>
                <a:sym typeface="Maven Pro"/>
                <a:hlinkClick r:id="rId9">
                  <a:extLst>
                    <a:ext uri="{A12FA001-AC4F-418D-AE19-62706E023703}">
                      <ahyp:hlinkClr val="tx"/>
                    </a:ext>
                  </a:extLst>
                </a:hlinkClick>
              </a:rPr>
              <a:t>Freepik</a:t>
            </a:r>
            <a:r>
              <a:rPr lang="en" sz="1000" u="sng">
                <a:solidFill>
                  <a:schemeClr val="dk1"/>
                </a:solidFill>
                <a:latin typeface="Maven Pro"/>
                <a:ea typeface="Maven Pro"/>
                <a:cs typeface="Maven Pro"/>
                <a:sym typeface="Maven Pro"/>
              </a:rPr>
              <a:t> </a:t>
            </a:r>
            <a:endParaRPr b="1" sz="1000" u="sng">
              <a:solidFill>
                <a:schemeClr val="dk1"/>
              </a:solidFill>
              <a:latin typeface="Maven Pro"/>
              <a:ea typeface="Maven Pro"/>
              <a:cs typeface="Maven Pro"/>
              <a:sym typeface="Maven Pro"/>
            </a:endParaRPr>
          </a:p>
        </p:txBody>
      </p:sp>
      <p:grpSp>
        <p:nvGrpSpPr>
          <p:cNvPr id="1662" name="Google Shape;1662;p21"/>
          <p:cNvGrpSpPr/>
          <p:nvPr/>
        </p:nvGrpSpPr>
        <p:grpSpPr>
          <a:xfrm>
            <a:off x="4139115" y="4605531"/>
            <a:ext cx="945465" cy="1336437"/>
            <a:chOff x="3175300" y="1676625"/>
            <a:chExt cx="451425" cy="638100"/>
          </a:xfrm>
        </p:grpSpPr>
        <p:sp>
          <p:nvSpPr>
            <p:cNvPr id="1663" name="Google Shape;1663;p21"/>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1"/>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1"/>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1"/>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1"/>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1"/>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1"/>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1"/>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1"/>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1"/>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1"/>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1"/>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1"/>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1"/>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1"/>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1"/>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1"/>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1"/>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1"/>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1"/>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1"/>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1"/>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1"/>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1"/>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1"/>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1"/>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1"/>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1"/>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1"/>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1"/>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1"/>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1"/>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1"/>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1"/>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1"/>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1"/>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1"/>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1"/>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1"/>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1"/>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1"/>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1"/>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1"/>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1"/>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1"/>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1"/>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1"/>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1"/>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21"/>
          <p:cNvGrpSpPr/>
          <p:nvPr/>
        </p:nvGrpSpPr>
        <p:grpSpPr>
          <a:xfrm>
            <a:off x="-378157" y="-1103765"/>
            <a:ext cx="10640587" cy="7684489"/>
            <a:chOff x="-378157" y="-1103765"/>
            <a:chExt cx="10640587" cy="7684489"/>
          </a:xfrm>
        </p:grpSpPr>
        <p:pic>
          <p:nvPicPr>
            <p:cNvPr id="1712" name="Google Shape;1712;p21"/>
            <p:cNvPicPr preferRelativeResize="0"/>
            <p:nvPr/>
          </p:nvPicPr>
          <p:blipFill>
            <a:blip r:embed="rId10">
              <a:alphaModFix amt="70000"/>
            </a:blip>
            <a:stretch>
              <a:fillRect/>
            </a:stretch>
          </p:blipFill>
          <p:spPr>
            <a:xfrm rot="4935315">
              <a:off x="-2610568" y="2806329"/>
              <a:ext cx="6389248" cy="1073200"/>
            </a:xfrm>
            <a:prstGeom prst="rect">
              <a:avLst/>
            </a:prstGeom>
            <a:noFill/>
            <a:ln>
              <a:noFill/>
            </a:ln>
          </p:spPr>
        </p:pic>
        <p:pic>
          <p:nvPicPr>
            <p:cNvPr id="1713" name="Google Shape;1713;p21"/>
            <p:cNvPicPr preferRelativeResize="0"/>
            <p:nvPr/>
          </p:nvPicPr>
          <p:blipFill>
            <a:blip r:embed="rId10">
              <a:alphaModFix amt="70000"/>
            </a:blip>
            <a:stretch>
              <a:fillRect/>
            </a:stretch>
          </p:blipFill>
          <p:spPr>
            <a:xfrm rot="3906156">
              <a:off x="5236158" y="1483266"/>
              <a:ext cx="6389247" cy="1073199"/>
            </a:xfrm>
            <a:prstGeom prst="rect">
              <a:avLst/>
            </a:prstGeom>
            <a:noFill/>
            <a:ln>
              <a:noFill/>
            </a:ln>
          </p:spPr>
        </p:pic>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714" name="Shape 1714"/>
        <p:cNvGrpSpPr/>
        <p:nvPr/>
      </p:nvGrpSpPr>
      <p:grpSpPr>
        <a:xfrm>
          <a:off x="0" y="0"/>
          <a:ext cx="0" cy="0"/>
          <a:chOff x="0" y="0"/>
          <a:chExt cx="0" cy="0"/>
        </a:xfrm>
      </p:grpSpPr>
      <p:grpSp>
        <p:nvGrpSpPr>
          <p:cNvPr id="1715" name="Google Shape;1715;p22"/>
          <p:cNvGrpSpPr/>
          <p:nvPr/>
        </p:nvGrpSpPr>
        <p:grpSpPr>
          <a:xfrm>
            <a:off x="75" y="-413375"/>
            <a:ext cx="9144000" cy="5715000"/>
            <a:chOff x="75" y="-413375"/>
            <a:chExt cx="9144000" cy="5715000"/>
          </a:xfrm>
        </p:grpSpPr>
        <p:grpSp>
          <p:nvGrpSpPr>
            <p:cNvPr id="1716" name="Google Shape;1716;p22"/>
            <p:cNvGrpSpPr/>
            <p:nvPr/>
          </p:nvGrpSpPr>
          <p:grpSpPr>
            <a:xfrm>
              <a:off x="718600" y="-413375"/>
              <a:ext cx="7712175" cy="5715000"/>
              <a:chOff x="718600" y="-413375"/>
              <a:chExt cx="7712175" cy="5715000"/>
            </a:xfrm>
          </p:grpSpPr>
          <p:cxnSp>
            <p:nvCxnSpPr>
              <p:cNvPr id="1717" name="Google Shape;1717;p22"/>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718" name="Google Shape;1718;p22"/>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719" name="Google Shape;1719;p22"/>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720" name="Google Shape;1720;p22"/>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721" name="Google Shape;1721;p22"/>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722" name="Google Shape;1722;p22"/>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723" name="Google Shape;1723;p22"/>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724" name="Google Shape;1724;p22"/>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725" name="Google Shape;1725;p22"/>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1726" name="Google Shape;1726;p22"/>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1727" name="Google Shape;1727;p22"/>
          <p:cNvGrpSpPr/>
          <p:nvPr/>
        </p:nvGrpSpPr>
        <p:grpSpPr>
          <a:xfrm>
            <a:off x="-402410" y="1151381"/>
            <a:ext cx="9778640" cy="4667712"/>
            <a:chOff x="-402410" y="1151381"/>
            <a:chExt cx="9778640" cy="4667712"/>
          </a:xfrm>
        </p:grpSpPr>
        <p:grpSp>
          <p:nvGrpSpPr>
            <p:cNvPr id="1728" name="Google Shape;1728;p22"/>
            <p:cNvGrpSpPr/>
            <p:nvPr/>
          </p:nvGrpSpPr>
          <p:grpSpPr>
            <a:xfrm>
              <a:off x="-402410" y="1151381"/>
              <a:ext cx="945465" cy="1336437"/>
              <a:chOff x="3175300" y="1676625"/>
              <a:chExt cx="451425" cy="638100"/>
            </a:xfrm>
          </p:grpSpPr>
          <p:sp>
            <p:nvSpPr>
              <p:cNvPr id="1729" name="Google Shape;1729;p22"/>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2"/>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2"/>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2"/>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2"/>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2"/>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2"/>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2"/>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2"/>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2"/>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2"/>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2"/>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2"/>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2"/>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2"/>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2"/>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2"/>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2"/>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2"/>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2"/>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2"/>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2"/>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2"/>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2"/>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2"/>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2"/>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2"/>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2"/>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2"/>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2"/>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2"/>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2"/>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2"/>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2"/>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2"/>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2"/>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2"/>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2"/>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2"/>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2"/>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2"/>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2"/>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2"/>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2"/>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2"/>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2"/>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2"/>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2"/>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22"/>
            <p:cNvGrpSpPr/>
            <p:nvPr/>
          </p:nvGrpSpPr>
          <p:grpSpPr>
            <a:xfrm>
              <a:off x="8430765" y="4482656"/>
              <a:ext cx="945465" cy="1336437"/>
              <a:chOff x="3175300" y="1676625"/>
              <a:chExt cx="451425" cy="638100"/>
            </a:xfrm>
          </p:grpSpPr>
          <p:sp>
            <p:nvSpPr>
              <p:cNvPr id="1778" name="Google Shape;1778;p22"/>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2"/>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2"/>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2"/>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2"/>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2"/>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2"/>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2"/>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2"/>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2"/>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2"/>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2"/>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2"/>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2"/>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2"/>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2"/>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2"/>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2"/>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2"/>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2"/>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2"/>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2"/>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2"/>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2"/>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2"/>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2"/>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2"/>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2"/>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2"/>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2"/>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2"/>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2"/>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2"/>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2"/>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2"/>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2"/>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2"/>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2"/>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2"/>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2"/>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2"/>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2"/>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2"/>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2"/>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2"/>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2"/>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2"/>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2"/>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6" name="Google Shape;1826;p22"/>
          <p:cNvGrpSpPr/>
          <p:nvPr/>
        </p:nvGrpSpPr>
        <p:grpSpPr>
          <a:xfrm>
            <a:off x="-1620975" y="-1528442"/>
            <a:ext cx="13096226" cy="9441230"/>
            <a:chOff x="-1620975" y="-1528442"/>
            <a:chExt cx="13096226" cy="9441230"/>
          </a:xfrm>
        </p:grpSpPr>
        <p:pic>
          <p:nvPicPr>
            <p:cNvPr id="1827" name="Google Shape;1827;p22"/>
            <p:cNvPicPr preferRelativeResize="0"/>
            <p:nvPr/>
          </p:nvPicPr>
          <p:blipFill rotWithShape="1">
            <a:blip r:embed="rId3">
              <a:alphaModFix amt="90000"/>
            </a:blip>
            <a:srcRect b="0" l="0" r="0" t="0"/>
            <a:stretch/>
          </p:blipFill>
          <p:spPr>
            <a:xfrm>
              <a:off x="6331750" y="2769288"/>
              <a:ext cx="5143501" cy="5143501"/>
            </a:xfrm>
            <a:prstGeom prst="rect">
              <a:avLst/>
            </a:prstGeom>
            <a:noFill/>
            <a:ln>
              <a:noFill/>
            </a:ln>
          </p:spPr>
        </p:pic>
        <p:pic>
          <p:nvPicPr>
            <p:cNvPr id="1828" name="Google Shape;1828;p22"/>
            <p:cNvPicPr preferRelativeResize="0"/>
            <p:nvPr/>
          </p:nvPicPr>
          <p:blipFill>
            <a:blip r:embed="rId4">
              <a:alphaModFix/>
            </a:blip>
            <a:stretch>
              <a:fillRect/>
            </a:stretch>
          </p:blipFill>
          <p:spPr>
            <a:xfrm>
              <a:off x="-1620975" y="3687900"/>
              <a:ext cx="2849075" cy="2849075"/>
            </a:xfrm>
            <a:prstGeom prst="rect">
              <a:avLst/>
            </a:prstGeom>
            <a:noFill/>
            <a:ln>
              <a:noFill/>
            </a:ln>
          </p:spPr>
        </p:pic>
        <p:pic>
          <p:nvPicPr>
            <p:cNvPr id="1829" name="Google Shape;1829;p22"/>
            <p:cNvPicPr preferRelativeResize="0"/>
            <p:nvPr/>
          </p:nvPicPr>
          <p:blipFill>
            <a:blip r:embed="rId5">
              <a:alphaModFix/>
            </a:blip>
            <a:stretch>
              <a:fillRect/>
            </a:stretch>
          </p:blipFill>
          <p:spPr>
            <a:xfrm rot="9792640">
              <a:off x="7362163" y="-1147480"/>
              <a:ext cx="3082669" cy="3014935"/>
            </a:xfrm>
            <a:prstGeom prst="rect">
              <a:avLst/>
            </a:prstGeom>
            <a:noFill/>
            <a:ln>
              <a:noFill/>
            </a:ln>
          </p:spPr>
        </p:pic>
      </p:grpSp>
      <p:pic>
        <p:nvPicPr>
          <p:cNvPr id="1830" name="Google Shape;1830;p22"/>
          <p:cNvPicPr preferRelativeResize="0"/>
          <p:nvPr/>
        </p:nvPicPr>
        <p:blipFill>
          <a:blip r:embed="rId6">
            <a:alphaModFix/>
          </a:blip>
          <a:stretch>
            <a:fillRect/>
          </a:stretch>
        </p:blipFill>
        <p:spPr>
          <a:xfrm rot="-684051">
            <a:off x="-2170285" y="-507811"/>
            <a:ext cx="6257545" cy="105107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831" name="Shape 1831"/>
        <p:cNvGrpSpPr/>
        <p:nvPr/>
      </p:nvGrpSpPr>
      <p:grpSpPr>
        <a:xfrm>
          <a:off x="0" y="0"/>
          <a:ext cx="0" cy="0"/>
          <a:chOff x="0" y="0"/>
          <a:chExt cx="0" cy="0"/>
        </a:xfrm>
      </p:grpSpPr>
      <p:grpSp>
        <p:nvGrpSpPr>
          <p:cNvPr id="1832" name="Google Shape;1832;p23"/>
          <p:cNvGrpSpPr/>
          <p:nvPr/>
        </p:nvGrpSpPr>
        <p:grpSpPr>
          <a:xfrm>
            <a:off x="75" y="-413375"/>
            <a:ext cx="9144000" cy="5715000"/>
            <a:chOff x="75" y="-413375"/>
            <a:chExt cx="9144000" cy="5715000"/>
          </a:xfrm>
        </p:grpSpPr>
        <p:grpSp>
          <p:nvGrpSpPr>
            <p:cNvPr id="1833" name="Google Shape;1833;p23"/>
            <p:cNvGrpSpPr/>
            <p:nvPr/>
          </p:nvGrpSpPr>
          <p:grpSpPr>
            <a:xfrm>
              <a:off x="718600" y="-413375"/>
              <a:ext cx="7712175" cy="5715000"/>
              <a:chOff x="718600" y="-413375"/>
              <a:chExt cx="7712175" cy="5715000"/>
            </a:xfrm>
          </p:grpSpPr>
          <p:cxnSp>
            <p:nvCxnSpPr>
              <p:cNvPr id="1834" name="Google Shape;1834;p23"/>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835" name="Google Shape;1835;p23"/>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836" name="Google Shape;1836;p23"/>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837" name="Google Shape;1837;p23"/>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838" name="Google Shape;1838;p23"/>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839" name="Google Shape;1839;p23"/>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840" name="Google Shape;1840;p23"/>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841" name="Google Shape;1841;p23"/>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842" name="Google Shape;1842;p23"/>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1843" name="Google Shape;1843;p23"/>
            <p:cNvPicPr preferRelativeResize="0"/>
            <p:nvPr/>
          </p:nvPicPr>
          <p:blipFill>
            <a:blip r:embed="rId2">
              <a:alphaModFix amt="66000"/>
            </a:blip>
            <a:stretch>
              <a:fillRect/>
            </a:stretch>
          </p:blipFill>
          <p:spPr>
            <a:xfrm>
              <a:off x="75" y="0"/>
              <a:ext cx="9144000" cy="5143500"/>
            </a:xfrm>
            <a:prstGeom prst="rect">
              <a:avLst/>
            </a:prstGeom>
            <a:noFill/>
            <a:ln>
              <a:noFill/>
            </a:ln>
          </p:spPr>
        </p:pic>
      </p:grpSp>
      <p:pic>
        <p:nvPicPr>
          <p:cNvPr id="1844" name="Google Shape;1844;p23"/>
          <p:cNvPicPr preferRelativeResize="0"/>
          <p:nvPr/>
        </p:nvPicPr>
        <p:blipFill>
          <a:blip r:embed="rId3">
            <a:alphaModFix/>
          </a:blip>
          <a:stretch>
            <a:fillRect/>
          </a:stretch>
        </p:blipFill>
        <p:spPr>
          <a:xfrm rot="5400003">
            <a:off x="-2893635" y="2046212"/>
            <a:ext cx="6257541" cy="1051073"/>
          </a:xfrm>
          <a:prstGeom prst="rect">
            <a:avLst/>
          </a:prstGeom>
          <a:noFill/>
          <a:ln>
            <a:noFill/>
          </a:ln>
        </p:spPr>
      </p:pic>
      <p:grpSp>
        <p:nvGrpSpPr>
          <p:cNvPr id="1845" name="Google Shape;1845;p23"/>
          <p:cNvGrpSpPr/>
          <p:nvPr/>
        </p:nvGrpSpPr>
        <p:grpSpPr>
          <a:xfrm>
            <a:off x="-2677675" y="-2412101"/>
            <a:ext cx="14659626" cy="9825982"/>
            <a:chOff x="-2677675" y="-2412101"/>
            <a:chExt cx="14659626" cy="9825982"/>
          </a:xfrm>
        </p:grpSpPr>
        <p:pic>
          <p:nvPicPr>
            <p:cNvPr id="1846" name="Google Shape;1846;p23"/>
            <p:cNvPicPr preferRelativeResize="0"/>
            <p:nvPr/>
          </p:nvPicPr>
          <p:blipFill>
            <a:blip r:embed="rId4">
              <a:alphaModFix/>
            </a:blip>
            <a:stretch>
              <a:fillRect/>
            </a:stretch>
          </p:blipFill>
          <p:spPr>
            <a:xfrm>
              <a:off x="2324899" y="4398945"/>
              <a:ext cx="3082670" cy="3014936"/>
            </a:xfrm>
            <a:prstGeom prst="rect">
              <a:avLst/>
            </a:prstGeom>
            <a:noFill/>
            <a:ln>
              <a:noFill/>
            </a:ln>
          </p:spPr>
        </p:pic>
        <p:pic>
          <p:nvPicPr>
            <p:cNvPr id="1847" name="Google Shape;1847;p23"/>
            <p:cNvPicPr preferRelativeResize="0"/>
            <p:nvPr/>
          </p:nvPicPr>
          <p:blipFill>
            <a:blip r:embed="rId5">
              <a:alphaModFix/>
            </a:blip>
            <a:stretch>
              <a:fillRect/>
            </a:stretch>
          </p:blipFill>
          <p:spPr>
            <a:xfrm>
              <a:off x="520999" y="-2412101"/>
              <a:ext cx="3632727" cy="3529852"/>
            </a:xfrm>
            <a:prstGeom prst="rect">
              <a:avLst/>
            </a:prstGeom>
            <a:noFill/>
            <a:ln>
              <a:noFill/>
            </a:ln>
          </p:spPr>
        </p:pic>
        <p:pic>
          <p:nvPicPr>
            <p:cNvPr id="1848" name="Google Shape;1848;p23"/>
            <p:cNvPicPr preferRelativeResize="0"/>
            <p:nvPr/>
          </p:nvPicPr>
          <p:blipFill>
            <a:blip r:embed="rId6">
              <a:alphaModFix amt="80000"/>
            </a:blip>
            <a:stretch>
              <a:fillRect/>
            </a:stretch>
          </p:blipFill>
          <p:spPr>
            <a:xfrm>
              <a:off x="6838450" y="-646950"/>
              <a:ext cx="5143501" cy="5143501"/>
            </a:xfrm>
            <a:prstGeom prst="rect">
              <a:avLst/>
            </a:prstGeom>
            <a:noFill/>
            <a:ln>
              <a:noFill/>
            </a:ln>
          </p:spPr>
        </p:pic>
        <p:pic>
          <p:nvPicPr>
            <p:cNvPr id="1849" name="Google Shape;1849;p23"/>
            <p:cNvPicPr preferRelativeResize="0"/>
            <p:nvPr/>
          </p:nvPicPr>
          <p:blipFill rotWithShape="1">
            <a:blip r:embed="rId7">
              <a:alphaModFix amt="80000"/>
            </a:blip>
            <a:srcRect b="0" l="0" r="0" t="0"/>
            <a:stretch/>
          </p:blipFill>
          <p:spPr>
            <a:xfrm>
              <a:off x="-2677675" y="1403825"/>
              <a:ext cx="5143501" cy="5143501"/>
            </a:xfrm>
            <a:prstGeom prst="rect">
              <a:avLst/>
            </a:prstGeom>
            <a:noFill/>
            <a:ln>
              <a:noFill/>
            </a:ln>
          </p:spPr>
        </p:pic>
      </p:grpSp>
      <p:grpSp>
        <p:nvGrpSpPr>
          <p:cNvPr id="1850" name="Google Shape;1850;p23"/>
          <p:cNvGrpSpPr/>
          <p:nvPr/>
        </p:nvGrpSpPr>
        <p:grpSpPr>
          <a:xfrm>
            <a:off x="8430765" y="700306"/>
            <a:ext cx="945465" cy="1336437"/>
            <a:chOff x="3175300" y="1676625"/>
            <a:chExt cx="451425" cy="638100"/>
          </a:xfrm>
        </p:grpSpPr>
        <p:sp>
          <p:nvSpPr>
            <p:cNvPr id="1851" name="Google Shape;1851;p23"/>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3"/>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3"/>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3"/>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3"/>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3"/>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3"/>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3"/>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3"/>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3"/>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3"/>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3"/>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3"/>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3"/>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3"/>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3"/>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3"/>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3"/>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3"/>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3"/>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3"/>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3"/>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3"/>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3"/>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3"/>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3"/>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3"/>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3"/>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3"/>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3"/>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3"/>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3"/>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3"/>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3"/>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3"/>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3"/>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3"/>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23"/>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3"/>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3"/>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23"/>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3"/>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23"/>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3"/>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3"/>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3"/>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23"/>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23"/>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2" name="Shape 152"/>
        <p:cNvGrpSpPr/>
        <p:nvPr/>
      </p:nvGrpSpPr>
      <p:grpSpPr>
        <a:xfrm>
          <a:off x="0" y="0"/>
          <a:ext cx="0" cy="0"/>
          <a:chOff x="0" y="0"/>
          <a:chExt cx="0" cy="0"/>
        </a:xfrm>
      </p:grpSpPr>
      <p:grpSp>
        <p:nvGrpSpPr>
          <p:cNvPr id="153" name="Google Shape;153;p4"/>
          <p:cNvGrpSpPr/>
          <p:nvPr/>
        </p:nvGrpSpPr>
        <p:grpSpPr>
          <a:xfrm>
            <a:off x="75" y="-413375"/>
            <a:ext cx="9144000" cy="5715000"/>
            <a:chOff x="75" y="-413375"/>
            <a:chExt cx="9144000" cy="5715000"/>
          </a:xfrm>
        </p:grpSpPr>
        <p:grpSp>
          <p:nvGrpSpPr>
            <p:cNvPr id="154" name="Google Shape;154;p4"/>
            <p:cNvGrpSpPr/>
            <p:nvPr/>
          </p:nvGrpSpPr>
          <p:grpSpPr>
            <a:xfrm>
              <a:off x="718600" y="-413375"/>
              <a:ext cx="7712175" cy="5715000"/>
              <a:chOff x="718600" y="-413375"/>
              <a:chExt cx="7712175" cy="5715000"/>
            </a:xfrm>
          </p:grpSpPr>
          <p:cxnSp>
            <p:nvCxnSpPr>
              <p:cNvPr id="155" name="Google Shape;155;p4"/>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6" name="Google Shape;156;p4"/>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7" name="Google Shape;157;p4"/>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8" name="Google Shape;158;p4"/>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59" name="Google Shape;159;p4"/>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0" name="Google Shape;160;p4"/>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1" name="Google Shape;161;p4"/>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2" name="Google Shape;162;p4"/>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163" name="Google Shape;163;p4"/>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164" name="Google Shape;164;p4"/>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165" name="Google Shape;16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66" name="Google Shape;166;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167" name="Google Shape;167;p4"/>
          <p:cNvGrpSpPr/>
          <p:nvPr/>
        </p:nvGrpSpPr>
        <p:grpSpPr>
          <a:xfrm>
            <a:off x="8430765" y="3138706"/>
            <a:ext cx="945465" cy="1336437"/>
            <a:chOff x="3175300" y="1676625"/>
            <a:chExt cx="451425" cy="638100"/>
          </a:xfrm>
        </p:grpSpPr>
        <p:sp>
          <p:nvSpPr>
            <p:cNvPr id="168" name="Google Shape;168;p4"/>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 name="Google Shape;216;p4"/>
          <p:cNvGrpSpPr/>
          <p:nvPr/>
        </p:nvGrpSpPr>
        <p:grpSpPr>
          <a:xfrm>
            <a:off x="-1752825" y="-3015550"/>
            <a:ext cx="13366220" cy="11715751"/>
            <a:chOff x="-1752825" y="-3015550"/>
            <a:chExt cx="13366220" cy="11715751"/>
          </a:xfrm>
        </p:grpSpPr>
        <p:pic>
          <p:nvPicPr>
            <p:cNvPr id="217" name="Google Shape;217;p4"/>
            <p:cNvPicPr preferRelativeResize="0"/>
            <p:nvPr/>
          </p:nvPicPr>
          <p:blipFill>
            <a:blip r:embed="rId3">
              <a:alphaModFix amt="80000"/>
            </a:blip>
            <a:stretch>
              <a:fillRect/>
            </a:stretch>
          </p:blipFill>
          <p:spPr>
            <a:xfrm>
              <a:off x="3509100" y="-3015550"/>
              <a:ext cx="5143501" cy="5143501"/>
            </a:xfrm>
            <a:prstGeom prst="rect">
              <a:avLst/>
            </a:prstGeom>
            <a:noFill/>
            <a:ln>
              <a:noFill/>
            </a:ln>
          </p:spPr>
        </p:pic>
        <p:pic>
          <p:nvPicPr>
            <p:cNvPr id="218" name="Google Shape;218;p4"/>
            <p:cNvPicPr preferRelativeResize="0"/>
            <p:nvPr/>
          </p:nvPicPr>
          <p:blipFill rotWithShape="1">
            <a:blip r:embed="rId4">
              <a:alphaModFix amt="80000"/>
            </a:blip>
            <a:srcRect b="0" l="0" r="0" t="0"/>
            <a:stretch/>
          </p:blipFill>
          <p:spPr>
            <a:xfrm>
              <a:off x="1591600" y="3556700"/>
              <a:ext cx="5143501" cy="5143501"/>
            </a:xfrm>
            <a:prstGeom prst="rect">
              <a:avLst/>
            </a:prstGeom>
            <a:noFill/>
            <a:ln>
              <a:noFill/>
            </a:ln>
          </p:spPr>
        </p:pic>
        <p:pic>
          <p:nvPicPr>
            <p:cNvPr id="219" name="Google Shape;219;p4"/>
            <p:cNvPicPr preferRelativeResize="0"/>
            <p:nvPr/>
          </p:nvPicPr>
          <p:blipFill>
            <a:blip r:embed="rId5">
              <a:alphaModFix/>
            </a:blip>
            <a:stretch>
              <a:fillRect/>
            </a:stretch>
          </p:blipFill>
          <p:spPr>
            <a:xfrm>
              <a:off x="-1752825" y="707613"/>
              <a:ext cx="2849075" cy="2849075"/>
            </a:xfrm>
            <a:prstGeom prst="rect">
              <a:avLst/>
            </a:prstGeom>
            <a:noFill/>
            <a:ln>
              <a:noFill/>
            </a:ln>
          </p:spPr>
        </p:pic>
        <p:pic>
          <p:nvPicPr>
            <p:cNvPr id="220" name="Google Shape;220;p4"/>
            <p:cNvPicPr preferRelativeResize="0"/>
            <p:nvPr/>
          </p:nvPicPr>
          <p:blipFill>
            <a:blip r:embed="rId6">
              <a:alphaModFix/>
            </a:blip>
            <a:stretch>
              <a:fillRect/>
            </a:stretch>
          </p:blipFill>
          <p:spPr>
            <a:xfrm rot="10288803">
              <a:off x="8083674" y="-460798"/>
              <a:ext cx="3309752" cy="3216023"/>
            </a:xfrm>
            <a:prstGeom prst="rect">
              <a:avLst/>
            </a:prstGeom>
            <a:noFill/>
            <a:ln>
              <a:noFill/>
            </a:ln>
          </p:spPr>
        </p:pic>
      </p:grpSp>
      <p:pic>
        <p:nvPicPr>
          <p:cNvPr id="221" name="Google Shape;221;p4"/>
          <p:cNvPicPr preferRelativeResize="0"/>
          <p:nvPr/>
        </p:nvPicPr>
        <p:blipFill>
          <a:blip r:embed="rId7">
            <a:alphaModFix/>
          </a:blip>
          <a:stretch>
            <a:fillRect/>
          </a:stretch>
        </p:blipFill>
        <p:spPr>
          <a:xfrm rot="131230">
            <a:off x="-380485" y="4570764"/>
            <a:ext cx="6257543" cy="1051073"/>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2" name="Shape 222"/>
        <p:cNvGrpSpPr/>
        <p:nvPr/>
      </p:nvGrpSpPr>
      <p:grpSpPr>
        <a:xfrm>
          <a:off x="0" y="0"/>
          <a:ext cx="0" cy="0"/>
          <a:chOff x="0" y="0"/>
          <a:chExt cx="0" cy="0"/>
        </a:xfrm>
      </p:grpSpPr>
      <p:grpSp>
        <p:nvGrpSpPr>
          <p:cNvPr id="223" name="Google Shape;223;p5"/>
          <p:cNvGrpSpPr/>
          <p:nvPr/>
        </p:nvGrpSpPr>
        <p:grpSpPr>
          <a:xfrm>
            <a:off x="75" y="-413375"/>
            <a:ext cx="9144000" cy="5715000"/>
            <a:chOff x="75" y="-413375"/>
            <a:chExt cx="9144000" cy="5715000"/>
          </a:xfrm>
        </p:grpSpPr>
        <p:grpSp>
          <p:nvGrpSpPr>
            <p:cNvPr id="224" name="Google Shape;224;p5"/>
            <p:cNvGrpSpPr/>
            <p:nvPr/>
          </p:nvGrpSpPr>
          <p:grpSpPr>
            <a:xfrm>
              <a:off x="718600" y="-413375"/>
              <a:ext cx="7712175" cy="5715000"/>
              <a:chOff x="718600" y="-413375"/>
              <a:chExt cx="7712175" cy="5715000"/>
            </a:xfrm>
          </p:grpSpPr>
          <p:cxnSp>
            <p:nvCxnSpPr>
              <p:cNvPr id="225" name="Google Shape;225;p5"/>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226" name="Google Shape;226;p5"/>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227" name="Google Shape;227;p5"/>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228" name="Google Shape;228;p5"/>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229" name="Google Shape;229;p5"/>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230" name="Google Shape;230;p5"/>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231" name="Google Shape;231;p5"/>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232" name="Google Shape;232;p5"/>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233" name="Google Shape;233;p5"/>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234" name="Google Shape;234;p5"/>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235" name="Google Shape;23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6" name="Google Shape;236;p5"/>
          <p:cNvSpPr txBox="1"/>
          <p:nvPr>
            <p:ph idx="1" type="subTitle"/>
          </p:nvPr>
        </p:nvSpPr>
        <p:spPr>
          <a:xfrm>
            <a:off x="4951127" y="2378750"/>
            <a:ext cx="2704500" cy="149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7" name="Google Shape;237;p5"/>
          <p:cNvSpPr txBox="1"/>
          <p:nvPr>
            <p:ph idx="2" type="subTitle"/>
          </p:nvPr>
        </p:nvSpPr>
        <p:spPr>
          <a:xfrm>
            <a:off x="1488650" y="2378750"/>
            <a:ext cx="2704500" cy="149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8" name="Google Shape;238;p5"/>
          <p:cNvSpPr txBox="1"/>
          <p:nvPr>
            <p:ph idx="3" type="subTitle"/>
          </p:nvPr>
        </p:nvSpPr>
        <p:spPr>
          <a:xfrm>
            <a:off x="1488638" y="1914500"/>
            <a:ext cx="2704500" cy="52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sp>
        <p:nvSpPr>
          <p:cNvPr id="239" name="Google Shape;239;p5"/>
          <p:cNvSpPr txBox="1"/>
          <p:nvPr>
            <p:ph idx="4" type="subTitle"/>
          </p:nvPr>
        </p:nvSpPr>
        <p:spPr>
          <a:xfrm>
            <a:off x="4951120" y="1914500"/>
            <a:ext cx="2704500" cy="52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Trispace"/>
              <a:buNone/>
              <a:defRPr sz="1800">
                <a:solidFill>
                  <a:schemeClr val="dk1"/>
                </a:solidFill>
                <a:latin typeface="Trispace"/>
                <a:ea typeface="Trispace"/>
                <a:cs typeface="Trispace"/>
                <a:sym typeface="Trispace"/>
              </a:defRPr>
            </a:lvl1pPr>
            <a:lvl2pPr lvl="1" rtl="0" algn="ctr">
              <a:lnSpc>
                <a:spcPct val="100000"/>
              </a:lnSpc>
              <a:spcBef>
                <a:spcPts val="0"/>
              </a:spcBef>
              <a:spcAft>
                <a:spcPts val="0"/>
              </a:spcAft>
              <a:buSzPts val="2400"/>
              <a:buFont typeface="Trispace"/>
              <a:buNone/>
              <a:defRPr sz="2400">
                <a:latin typeface="Trispace"/>
                <a:ea typeface="Trispace"/>
                <a:cs typeface="Trispace"/>
                <a:sym typeface="Trispace"/>
              </a:defRPr>
            </a:lvl2pPr>
            <a:lvl3pPr lvl="2" rtl="0" algn="ctr">
              <a:lnSpc>
                <a:spcPct val="100000"/>
              </a:lnSpc>
              <a:spcBef>
                <a:spcPts val="0"/>
              </a:spcBef>
              <a:spcAft>
                <a:spcPts val="0"/>
              </a:spcAft>
              <a:buSzPts val="2400"/>
              <a:buFont typeface="Trispace"/>
              <a:buNone/>
              <a:defRPr sz="2400">
                <a:latin typeface="Trispace"/>
                <a:ea typeface="Trispace"/>
                <a:cs typeface="Trispace"/>
                <a:sym typeface="Trispace"/>
              </a:defRPr>
            </a:lvl3pPr>
            <a:lvl4pPr lvl="3" rtl="0" algn="ctr">
              <a:lnSpc>
                <a:spcPct val="100000"/>
              </a:lnSpc>
              <a:spcBef>
                <a:spcPts val="0"/>
              </a:spcBef>
              <a:spcAft>
                <a:spcPts val="0"/>
              </a:spcAft>
              <a:buSzPts val="2400"/>
              <a:buFont typeface="Trispace"/>
              <a:buNone/>
              <a:defRPr sz="2400">
                <a:latin typeface="Trispace"/>
                <a:ea typeface="Trispace"/>
                <a:cs typeface="Trispace"/>
                <a:sym typeface="Trispace"/>
              </a:defRPr>
            </a:lvl4pPr>
            <a:lvl5pPr lvl="4" rtl="0" algn="ctr">
              <a:lnSpc>
                <a:spcPct val="100000"/>
              </a:lnSpc>
              <a:spcBef>
                <a:spcPts val="0"/>
              </a:spcBef>
              <a:spcAft>
                <a:spcPts val="0"/>
              </a:spcAft>
              <a:buSzPts val="2400"/>
              <a:buFont typeface="Trispace"/>
              <a:buNone/>
              <a:defRPr sz="2400">
                <a:latin typeface="Trispace"/>
                <a:ea typeface="Trispace"/>
                <a:cs typeface="Trispace"/>
                <a:sym typeface="Trispace"/>
              </a:defRPr>
            </a:lvl5pPr>
            <a:lvl6pPr lvl="5" rtl="0" algn="ctr">
              <a:lnSpc>
                <a:spcPct val="100000"/>
              </a:lnSpc>
              <a:spcBef>
                <a:spcPts val="0"/>
              </a:spcBef>
              <a:spcAft>
                <a:spcPts val="0"/>
              </a:spcAft>
              <a:buSzPts val="2400"/>
              <a:buFont typeface="Trispace"/>
              <a:buNone/>
              <a:defRPr sz="2400">
                <a:latin typeface="Trispace"/>
                <a:ea typeface="Trispace"/>
                <a:cs typeface="Trispace"/>
                <a:sym typeface="Trispace"/>
              </a:defRPr>
            </a:lvl6pPr>
            <a:lvl7pPr lvl="6" rtl="0" algn="ctr">
              <a:lnSpc>
                <a:spcPct val="100000"/>
              </a:lnSpc>
              <a:spcBef>
                <a:spcPts val="0"/>
              </a:spcBef>
              <a:spcAft>
                <a:spcPts val="0"/>
              </a:spcAft>
              <a:buSzPts val="2400"/>
              <a:buFont typeface="Trispace"/>
              <a:buNone/>
              <a:defRPr sz="2400">
                <a:latin typeface="Trispace"/>
                <a:ea typeface="Trispace"/>
                <a:cs typeface="Trispace"/>
                <a:sym typeface="Trispace"/>
              </a:defRPr>
            </a:lvl7pPr>
            <a:lvl8pPr lvl="7" rtl="0" algn="ctr">
              <a:lnSpc>
                <a:spcPct val="100000"/>
              </a:lnSpc>
              <a:spcBef>
                <a:spcPts val="0"/>
              </a:spcBef>
              <a:spcAft>
                <a:spcPts val="0"/>
              </a:spcAft>
              <a:buSzPts val="2400"/>
              <a:buFont typeface="Trispace"/>
              <a:buNone/>
              <a:defRPr sz="2400">
                <a:latin typeface="Trispace"/>
                <a:ea typeface="Trispace"/>
                <a:cs typeface="Trispace"/>
                <a:sym typeface="Trispace"/>
              </a:defRPr>
            </a:lvl8pPr>
            <a:lvl9pPr lvl="8" rtl="0" algn="ctr">
              <a:lnSpc>
                <a:spcPct val="100000"/>
              </a:lnSpc>
              <a:spcBef>
                <a:spcPts val="0"/>
              </a:spcBef>
              <a:spcAft>
                <a:spcPts val="0"/>
              </a:spcAft>
              <a:buSzPts val="2400"/>
              <a:buFont typeface="Trispace"/>
              <a:buNone/>
              <a:defRPr sz="2400">
                <a:latin typeface="Trispace"/>
                <a:ea typeface="Trispace"/>
                <a:cs typeface="Trispace"/>
                <a:sym typeface="Trispace"/>
              </a:defRPr>
            </a:lvl9pPr>
          </a:lstStyle>
          <a:p/>
        </p:txBody>
      </p:sp>
      <p:pic>
        <p:nvPicPr>
          <p:cNvPr id="240" name="Google Shape;240;p5"/>
          <p:cNvPicPr preferRelativeResize="0"/>
          <p:nvPr/>
        </p:nvPicPr>
        <p:blipFill>
          <a:blip r:embed="rId3">
            <a:alphaModFix/>
          </a:blip>
          <a:stretch>
            <a:fillRect/>
          </a:stretch>
        </p:blipFill>
        <p:spPr>
          <a:xfrm rot="5400003">
            <a:off x="-2893635" y="2046212"/>
            <a:ext cx="6257541" cy="1051073"/>
          </a:xfrm>
          <a:prstGeom prst="rect">
            <a:avLst/>
          </a:prstGeom>
          <a:noFill/>
          <a:ln>
            <a:noFill/>
          </a:ln>
        </p:spPr>
      </p:pic>
      <p:grpSp>
        <p:nvGrpSpPr>
          <p:cNvPr id="241" name="Google Shape;241;p5"/>
          <p:cNvGrpSpPr/>
          <p:nvPr/>
        </p:nvGrpSpPr>
        <p:grpSpPr>
          <a:xfrm>
            <a:off x="-2677675" y="-2412101"/>
            <a:ext cx="14659626" cy="9825982"/>
            <a:chOff x="-2677675" y="-2412101"/>
            <a:chExt cx="14659626" cy="9825982"/>
          </a:xfrm>
        </p:grpSpPr>
        <p:pic>
          <p:nvPicPr>
            <p:cNvPr id="242" name="Google Shape;242;p5"/>
            <p:cNvPicPr preferRelativeResize="0"/>
            <p:nvPr/>
          </p:nvPicPr>
          <p:blipFill>
            <a:blip r:embed="rId4">
              <a:alphaModFix/>
            </a:blip>
            <a:stretch>
              <a:fillRect/>
            </a:stretch>
          </p:blipFill>
          <p:spPr>
            <a:xfrm>
              <a:off x="2324899" y="4398945"/>
              <a:ext cx="3082670" cy="3014936"/>
            </a:xfrm>
            <a:prstGeom prst="rect">
              <a:avLst/>
            </a:prstGeom>
            <a:noFill/>
            <a:ln>
              <a:noFill/>
            </a:ln>
          </p:spPr>
        </p:pic>
        <p:pic>
          <p:nvPicPr>
            <p:cNvPr id="243" name="Google Shape;243;p5"/>
            <p:cNvPicPr preferRelativeResize="0"/>
            <p:nvPr/>
          </p:nvPicPr>
          <p:blipFill>
            <a:blip r:embed="rId5">
              <a:alphaModFix/>
            </a:blip>
            <a:stretch>
              <a:fillRect/>
            </a:stretch>
          </p:blipFill>
          <p:spPr>
            <a:xfrm>
              <a:off x="520999" y="-2412101"/>
              <a:ext cx="3632727" cy="3529852"/>
            </a:xfrm>
            <a:prstGeom prst="rect">
              <a:avLst/>
            </a:prstGeom>
            <a:noFill/>
            <a:ln>
              <a:noFill/>
            </a:ln>
          </p:spPr>
        </p:pic>
        <p:pic>
          <p:nvPicPr>
            <p:cNvPr id="244" name="Google Shape;244;p5"/>
            <p:cNvPicPr preferRelativeResize="0"/>
            <p:nvPr/>
          </p:nvPicPr>
          <p:blipFill>
            <a:blip r:embed="rId6">
              <a:alphaModFix amt="80000"/>
            </a:blip>
            <a:stretch>
              <a:fillRect/>
            </a:stretch>
          </p:blipFill>
          <p:spPr>
            <a:xfrm>
              <a:off x="6838450" y="-646950"/>
              <a:ext cx="5143501" cy="5143501"/>
            </a:xfrm>
            <a:prstGeom prst="rect">
              <a:avLst/>
            </a:prstGeom>
            <a:noFill/>
            <a:ln>
              <a:noFill/>
            </a:ln>
          </p:spPr>
        </p:pic>
        <p:pic>
          <p:nvPicPr>
            <p:cNvPr id="245" name="Google Shape;245;p5"/>
            <p:cNvPicPr preferRelativeResize="0"/>
            <p:nvPr/>
          </p:nvPicPr>
          <p:blipFill rotWithShape="1">
            <a:blip r:embed="rId7">
              <a:alphaModFix amt="80000"/>
            </a:blip>
            <a:srcRect b="0" l="0" r="0" t="0"/>
            <a:stretch/>
          </p:blipFill>
          <p:spPr>
            <a:xfrm>
              <a:off x="-2677675" y="1403825"/>
              <a:ext cx="5143501" cy="5143501"/>
            </a:xfrm>
            <a:prstGeom prst="rect">
              <a:avLst/>
            </a:prstGeom>
            <a:noFill/>
            <a:ln>
              <a:noFill/>
            </a:ln>
          </p:spPr>
        </p:pic>
      </p:grpSp>
      <p:grpSp>
        <p:nvGrpSpPr>
          <p:cNvPr id="246" name="Google Shape;246;p5"/>
          <p:cNvGrpSpPr/>
          <p:nvPr/>
        </p:nvGrpSpPr>
        <p:grpSpPr>
          <a:xfrm>
            <a:off x="8430765" y="700306"/>
            <a:ext cx="945465" cy="1336437"/>
            <a:chOff x="3175300" y="1676625"/>
            <a:chExt cx="451425" cy="638100"/>
          </a:xfrm>
        </p:grpSpPr>
        <p:sp>
          <p:nvSpPr>
            <p:cNvPr id="247" name="Google Shape;247;p5"/>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5"/>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5"/>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5"/>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5"/>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5" name="Shape 295"/>
        <p:cNvGrpSpPr/>
        <p:nvPr/>
      </p:nvGrpSpPr>
      <p:grpSpPr>
        <a:xfrm>
          <a:off x="0" y="0"/>
          <a:ext cx="0" cy="0"/>
          <a:chOff x="0" y="0"/>
          <a:chExt cx="0" cy="0"/>
        </a:xfrm>
      </p:grpSpPr>
      <p:grpSp>
        <p:nvGrpSpPr>
          <p:cNvPr id="296" name="Google Shape;296;p6"/>
          <p:cNvGrpSpPr/>
          <p:nvPr/>
        </p:nvGrpSpPr>
        <p:grpSpPr>
          <a:xfrm>
            <a:off x="75" y="-413375"/>
            <a:ext cx="9144000" cy="5715000"/>
            <a:chOff x="75" y="-413375"/>
            <a:chExt cx="9144000" cy="5715000"/>
          </a:xfrm>
        </p:grpSpPr>
        <p:grpSp>
          <p:nvGrpSpPr>
            <p:cNvPr id="297" name="Google Shape;297;p6"/>
            <p:cNvGrpSpPr/>
            <p:nvPr/>
          </p:nvGrpSpPr>
          <p:grpSpPr>
            <a:xfrm>
              <a:off x="718600" y="-413375"/>
              <a:ext cx="7712175" cy="5715000"/>
              <a:chOff x="718600" y="-413375"/>
              <a:chExt cx="7712175" cy="5715000"/>
            </a:xfrm>
          </p:grpSpPr>
          <p:cxnSp>
            <p:nvCxnSpPr>
              <p:cNvPr id="298" name="Google Shape;298;p6"/>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299" name="Google Shape;299;p6"/>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300" name="Google Shape;300;p6"/>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301" name="Google Shape;301;p6"/>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302" name="Google Shape;302;p6"/>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303" name="Google Shape;303;p6"/>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304" name="Google Shape;304;p6"/>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305" name="Google Shape;305;p6"/>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306" name="Google Shape;306;p6"/>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307" name="Google Shape;307;p6"/>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308" name="Google Shape;308;p6"/>
          <p:cNvGrpSpPr/>
          <p:nvPr/>
        </p:nvGrpSpPr>
        <p:grpSpPr>
          <a:xfrm>
            <a:off x="-402410" y="1151381"/>
            <a:ext cx="9778640" cy="4667712"/>
            <a:chOff x="-402410" y="1151381"/>
            <a:chExt cx="9778640" cy="4667712"/>
          </a:xfrm>
        </p:grpSpPr>
        <p:grpSp>
          <p:nvGrpSpPr>
            <p:cNvPr id="309" name="Google Shape;309;p6"/>
            <p:cNvGrpSpPr/>
            <p:nvPr/>
          </p:nvGrpSpPr>
          <p:grpSpPr>
            <a:xfrm>
              <a:off x="-402410" y="1151381"/>
              <a:ext cx="945465" cy="1336437"/>
              <a:chOff x="3175300" y="1676625"/>
              <a:chExt cx="451425" cy="638100"/>
            </a:xfrm>
          </p:grpSpPr>
          <p:sp>
            <p:nvSpPr>
              <p:cNvPr id="310" name="Google Shape;310;p6"/>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6"/>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6"/>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6"/>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6"/>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6"/>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6"/>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6"/>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6"/>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6"/>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6"/>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6"/>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6"/>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6"/>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6"/>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6"/>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6"/>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6"/>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6"/>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6"/>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6"/>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6"/>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6"/>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6"/>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6"/>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6"/>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6"/>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6"/>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6"/>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6"/>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6"/>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6"/>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6"/>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6"/>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6"/>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6"/>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6"/>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6"/>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6"/>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6"/>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6"/>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6"/>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6"/>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6"/>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6"/>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6"/>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6"/>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6"/>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6"/>
            <p:cNvGrpSpPr/>
            <p:nvPr/>
          </p:nvGrpSpPr>
          <p:grpSpPr>
            <a:xfrm>
              <a:off x="8430765" y="4482656"/>
              <a:ext cx="945465" cy="1336437"/>
              <a:chOff x="3175300" y="1676625"/>
              <a:chExt cx="451425" cy="638100"/>
            </a:xfrm>
          </p:grpSpPr>
          <p:sp>
            <p:nvSpPr>
              <p:cNvPr id="359" name="Google Shape;359;p6"/>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6"/>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6"/>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6"/>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6"/>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6"/>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6"/>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6"/>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6"/>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6"/>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6"/>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6"/>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6"/>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6"/>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6"/>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6"/>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6"/>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6"/>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6"/>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6"/>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6"/>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6"/>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6"/>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6"/>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6"/>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6"/>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6"/>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6"/>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6"/>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6"/>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6"/>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6"/>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6"/>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6"/>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6"/>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6"/>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6"/>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6"/>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6"/>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6"/>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6"/>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6"/>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6"/>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6"/>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6"/>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6"/>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6"/>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6"/>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 name="Google Shape;407;p6"/>
          <p:cNvGrpSpPr/>
          <p:nvPr/>
        </p:nvGrpSpPr>
        <p:grpSpPr>
          <a:xfrm>
            <a:off x="-1620975" y="-1528442"/>
            <a:ext cx="13096226" cy="9441230"/>
            <a:chOff x="-1620975" y="-1528442"/>
            <a:chExt cx="13096226" cy="9441230"/>
          </a:xfrm>
        </p:grpSpPr>
        <p:pic>
          <p:nvPicPr>
            <p:cNvPr id="408" name="Google Shape;408;p6"/>
            <p:cNvPicPr preferRelativeResize="0"/>
            <p:nvPr/>
          </p:nvPicPr>
          <p:blipFill rotWithShape="1">
            <a:blip r:embed="rId3">
              <a:alphaModFix amt="90000"/>
            </a:blip>
            <a:srcRect b="0" l="0" r="0" t="0"/>
            <a:stretch/>
          </p:blipFill>
          <p:spPr>
            <a:xfrm>
              <a:off x="6331750" y="2769288"/>
              <a:ext cx="5143501" cy="5143501"/>
            </a:xfrm>
            <a:prstGeom prst="rect">
              <a:avLst/>
            </a:prstGeom>
            <a:noFill/>
            <a:ln>
              <a:noFill/>
            </a:ln>
          </p:spPr>
        </p:pic>
        <p:pic>
          <p:nvPicPr>
            <p:cNvPr id="409" name="Google Shape;409;p6"/>
            <p:cNvPicPr preferRelativeResize="0"/>
            <p:nvPr/>
          </p:nvPicPr>
          <p:blipFill>
            <a:blip r:embed="rId4">
              <a:alphaModFix/>
            </a:blip>
            <a:stretch>
              <a:fillRect/>
            </a:stretch>
          </p:blipFill>
          <p:spPr>
            <a:xfrm>
              <a:off x="-1620975" y="3687900"/>
              <a:ext cx="2849075" cy="2849075"/>
            </a:xfrm>
            <a:prstGeom prst="rect">
              <a:avLst/>
            </a:prstGeom>
            <a:noFill/>
            <a:ln>
              <a:noFill/>
            </a:ln>
          </p:spPr>
        </p:pic>
        <p:pic>
          <p:nvPicPr>
            <p:cNvPr id="410" name="Google Shape;410;p6"/>
            <p:cNvPicPr preferRelativeResize="0"/>
            <p:nvPr/>
          </p:nvPicPr>
          <p:blipFill>
            <a:blip r:embed="rId5">
              <a:alphaModFix/>
            </a:blip>
            <a:stretch>
              <a:fillRect/>
            </a:stretch>
          </p:blipFill>
          <p:spPr>
            <a:xfrm rot="9792640">
              <a:off x="7362163" y="-1147480"/>
              <a:ext cx="3082669" cy="3014935"/>
            </a:xfrm>
            <a:prstGeom prst="rect">
              <a:avLst/>
            </a:prstGeom>
            <a:noFill/>
            <a:ln>
              <a:noFill/>
            </a:ln>
          </p:spPr>
        </p:pic>
      </p:grpSp>
      <p:sp>
        <p:nvSpPr>
          <p:cNvPr id="411" name="Google Shape;41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412" name="Google Shape;412;p6"/>
          <p:cNvPicPr preferRelativeResize="0"/>
          <p:nvPr/>
        </p:nvPicPr>
        <p:blipFill>
          <a:blip r:embed="rId6">
            <a:alphaModFix/>
          </a:blip>
          <a:stretch>
            <a:fillRect/>
          </a:stretch>
        </p:blipFill>
        <p:spPr>
          <a:xfrm rot="-684051">
            <a:off x="-2170285" y="-507811"/>
            <a:ext cx="6257545" cy="1051073"/>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3" name="Shape 413"/>
        <p:cNvGrpSpPr/>
        <p:nvPr/>
      </p:nvGrpSpPr>
      <p:grpSpPr>
        <a:xfrm>
          <a:off x="0" y="0"/>
          <a:ext cx="0" cy="0"/>
          <a:chOff x="0" y="0"/>
          <a:chExt cx="0" cy="0"/>
        </a:xfrm>
      </p:grpSpPr>
      <p:grpSp>
        <p:nvGrpSpPr>
          <p:cNvPr id="414" name="Google Shape;414;p7"/>
          <p:cNvGrpSpPr/>
          <p:nvPr/>
        </p:nvGrpSpPr>
        <p:grpSpPr>
          <a:xfrm>
            <a:off x="75" y="-413375"/>
            <a:ext cx="9144000" cy="5715000"/>
            <a:chOff x="75" y="-413375"/>
            <a:chExt cx="9144000" cy="5715000"/>
          </a:xfrm>
        </p:grpSpPr>
        <p:grpSp>
          <p:nvGrpSpPr>
            <p:cNvPr id="415" name="Google Shape;415;p7"/>
            <p:cNvGrpSpPr/>
            <p:nvPr/>
          </p:nvGrpSpPr>
          <p:grpSpPr>
            <a:xfrm>
              <a:off x="718600" y="-413375"/>
              <a:ext cx="7712175" cy="5715000"/>
              <a:chOff x="718600" y="-413375"/>
              <a:chExt cx="7712175" cy="5715000"/>
            </a:xfrm>
          </p:grpSpPr>
          <p:cxnSp>
            <p:nvCxnSpPr>
              <p:cNvPr id="416" name="Google Shape;416;p7"/>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17" name="Google Shape;417;p7"/>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18" name="Google Shape;418;p7"/>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19" name="Google Shape;419;p7"/>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20" name="Google Shape;420;p7"/>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21" name="Google Shape;421;p7"/>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22" name="Google Shape;422;p7"/>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23" name="Google Shape;423;p7"/>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24" name="Google Shape;424;p7"/>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425" name="Google Shape;425;p7"/>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426" name="Google Shape;426;p7"/>
          <p:cNvGrpSpPr/>
          <p:nvPr/>
        </p:nvGrpSpPr>
        <p:grpSpPr>
          <a:xfrm>
            <a:off x="-274560" y="3679131"/>
            <a:ext cx="945465" cy="1336437"/>
            <a:chOff x="3175300" y="1676625"/>
            <a:chExt cx="451425" cy="638100"/>
          </a:xfrm>
        </p:grpSpPr>
        <p:sp>
          <p:nvSpPr>
            <p:cNvPr id="427" name="Google Shape;427;p7"/>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7"/>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7"/>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7"/>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7"/>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7"/>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7"/>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7"/>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7"/>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7"/>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7"/>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7"/>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7"/>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7"/>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7"/>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7"/>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7"/>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7"/>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7"/>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7"/>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7"/>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7"/>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7"/>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7"/>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7"/>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7"/>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7"/>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7"/>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7"/>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7"/>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7"/>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7"/>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7"/>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7"/>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7"/>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7"/>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7"/>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7"/>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7"/>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7"/>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7"/>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7"/>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7"/>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7"/>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7"/>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7"/>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7"/>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7"/>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 name="Google Shape;475;p7"/>
          <p:cNvGrpSpPr/>
          <p:nvPr/>
        </p:nvGrpSpPr>
        <p:grpSpPr>
          <a:xfrm>
            <a:off x="-1088275" y="-2837700"/>
            <a:ext cx="12711452" cy="11061426"/>
            <a:chOff x="-1088275" y="-2837700"/>
            <a:chExt cx="12711452" cy="11061426"/>
          </a:xfrm>
        </p:grpSpPr>
        <p:pic>
          <p:nvPicPr>
            <p:cNvPr id="476" name="Google Shape;476;p7"/>
            <p:cNvPicPr preferRelativeResize="0"/>
            <p:nvPr/>
          </p:nvPicPr>
          <p:blipFill>
            <a:blip r:embed="rId3">
              <a:alphaModFix amt="90000"/>
            </a:blip>
            <a:stretch>
              <a:fillRect/>
            </a:stretch>
          </p:blipFill>
          <p:spPr>
            <a:xfrm>
              <a:off x="-1088275" y="-2837700"/>
              <a:ext cx="5143501" cy="5143501"/>
            </a:xfrm>
            <a:prstGeom prst="rect">
              <a:avLst/>
            </a:prstGeom>
            <a:noFill/>
            <a:ln>
              <a:noFill/>
            </a:ln>
          </p:spPr>
        </p:pic>
        <p:pic>
          <p:nvPicPr>
            <p:cNvPr id="477" name="Google Shape;477;p7"/>
            <p:cNvPicPr preferRelativeResize="0"/>
            <p:nvPr/>
          </p:nvPicPr>
          <p:blipFill rotWithShape="1">
            <a:blip r:embed="rId4">
              <a:alphaModFix amt="90000"/>
            </a:blip>
            <a:srcRect b="0" l="0" r="0" t="0"/>
            <a:stretch/>
          </p:blipFill>
          <p:spPr>
            <a:xfrm>
              <a:off x="2408675" y="3080225"/>
              <a:ext cx="5143501" cy="5143501"/>
            </a:xfrm>
            <a:prstGeom prst="rect">
              <a:avLst/>
            </a:prstGeom>
            <a:noFill/>
            <a:ln>
              <a:noFill/>
            </a:ln>
          </p:spPr>
        </p:pic>
        <p:pic>
          <p:nvPicPr>
            <p:cNvPr id="478" name="Google Shape;478;p7"/>
            <p:cNvPicPr preferRelativeResize="0"/>
            <p:nvPr/>
          </p:nvPicPr>
          <p:blipFill>
            <a:blip r:embed="rId5">
              <a:alphaModFix/>
            </a:blip>
            <a:stretch>
              <a:fillRect/>
            </a:stretch>
          </p:blipFill>
          <p:spPr>
            <a:xfrm>
              <a:off x="8033177" y="-1482221"/>
              <a:ext cx="3590001" cy="3488375"/>
            </a:xfrm>
            <a:prstGeom prst="rect">
              <a:avLst/>
            </a:prstGeom>
            <a:noFill/>
            <a:ln>
              <a:noFill/>
            </a:ln>
          </p:spPr>
        </p:pic>
      </p:grpSp>
      <p:sp>
        <p:nvSpPr>
          <p:cNvPr id="479" name="Google Shape;479;p7"/>
          <p:cNvSpPr txBox="1"/>
          <p:nvPr>
            <p:ph type="title"/>
          </p:nvPr>
        </p:nvSpPr>
        <p:spPr>
          <a:xfrm>
            <a:off x="713225" y="666188"/>
            <a:ext cx="3342000" cy="10983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0" name="Google Shape;480;p7"/>
          <p:cNvSpPr txBox="1"/>
          <p:nvPr>
            <p:ph idx="1" type="subTitle"/>
          </p:nvPr>
        </p:nvSpPr>
        <p:spPr>
          <a:xfrm>
            <a:off x="713225" y="1906913"/>
            <a:ext cx="3342000" cy="257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481" name="Google Shape;481;p7"/>
          <p:cNvSpPr/>
          <p:nvPr>
            <p:ph idx="2" type="pic"/>
          </p:nvPr>
        </p:nvSpPr>
        <p:spPr>
          <a:xfrm>
            <a:off x="4536550" y="539500"/>
            <a:ext cx="3894300" cy="40644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2" name="Shape 482"/>
        <p:cNvGrpSpPr/>
        <p:nvPr/>
      </p:nvGrpSpPr>
      <p:grpSpPr>
        <a:xfrm>
          <a:off x="0" y="0"/>
          <a:ext cx="0" cy="0"/>
          <a:chOff x="0" y="0"/>
          <a:chExt cx="0" cy="0"/>
        </a:xfrm>
      </p:grpSpPr>
      <p:grpSp>
        <p:nvGrpSpPr>
          <p:cNvPr id="483" name="Google Shape;483;p8"/>
          <p:cNvGrpSpPr/>
          <p:nvPr/>
        </p:nvGrpSpPr>
        <p:grpSpPr>
          <a:xfrm>
            <a:off x="75" y="-413375"/>
            <a:ext cx="9144000" cy="5715000"/>
            <a:chOff x="75" y="-413375"/>
            <a:chExt cx="9144000" cy="5715000"/>
          </a:xfrm>
        </p:grpSpPr>
        <p:grpSp>
          <p:nvGrpSpPr>
            <p:cNvPr id="484" name="Google Shape;484;p8"/>
            <p:cNvGrpSpPr/>
            <p:nvPr/>
          </p:nvGrpSpPr>
          <p:grpSpPr>
            <a:xfrm>
              <a:off x="718600" y="-413375"/>
              <a:ext cx="7712175" cy="5715000"/>
              <a:chOff x="718600" y="-413375"/>
              <a:chExt cx="7712175" cy="5715000"/>
            </a:xfrm>
          </p:grpSpPr>
          <p:cxnSp>
            <p:nvCxnSpPr>
              <p:cNvPr id="485" name="Google Shape;485;p8"/>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86" name="Google Shape;486;p8"/>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87" name="Google Shape;487;p8"/>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88" name="Google Shape;488;p8"/>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89" name="Google Shape;489;p8"/>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90" name="Google Shape;490;p8"/>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91" name="Google Shape;491;p8"/>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92" name="Google Shape;492;p8"/>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493" name="Google Shape;493;p8"/>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494" name="Google Shape;494;p8"/>
            <p:cNvPicPr preferRelativeResize="0"/>
            <p:nvPr/>
          </p:nvPicPr>
          <p:blipFill>
            <a:blip r:embed="rId2">
              <a:alphaModFix amt="66000"/>
            </a:blip>
            <a:stretch>
              <a:fillRect/>
            </a:stretch>
          </p:blipFill>
          <p:spPr>
            <a:xfrm>
              <a:off x="75" y="0"/>
              <a:ext cx="9144000" cy="5143500"/>
            </a:xfrm>
            <a:prstGeom prst="rect">
              <a:avLst/>
            </a:prstGeom>
            <a:noFill/>
            <a:ln>
              <a:noFill/>
            </a:ln>
          </p:spPr>
        </p:pic>
      </p:grpSp>
      <p:grpSp>
        <p:nvGrpSpPr>
          <p:cNvPr id="495" name="Google Shape;495;p8"/>
          <p:cNvGrpSpPr/>
          <p:nvPr/>
        </p:nvGrpSpPr>
        <p:grpSpPr>
          <a:xfrm>
            <a:off x="-1858525" y="-2151900"/>
            <a:ext cx="12700426" cy="9156426"/>
            <a:chOff x="-1858525" y="-2151900"/>
            <a:chExt cx="12700426" cy="9156426"/>
          </a:xfrm>
        </p:grpSpPr>
        <p:pic>
          <p:nvPicPr>
            <p:cNvPr id="496" name="Google Shape;496;p8"/>
            <p:cNvPicPr preferRelativeResize="0"/>
            <p:nvPr/>
          </p:nvPicPr>
          <p:blipFill>
            <a:blip r:embed="rId3">
              <a:alphaModFix amt="90000"/>
            </a:blip>
            <a:stretch>
              <a:fillRect/>
            </a:stretch>
          </p:blipFill>
          <p:spPr>
            <a:xfrm>
              <a:off x="5698400" y="-2151900"/>
              <a:ext cx="5143501" cy="5143501"/>
            </a:xfrm>
            <a:prstGeom prst="rect">
              <a:avLst/>
            </a:prstGeom>
            <a:noFill/>
            <a:ln>
              <a:noFill/>
            </a:ln>
          </p:spPr>
        </p:pic>
        <p:pic>
          <p:nvPicPr>
            <p:cNvPr id="497" name="Google Shape;497;p8"/>
            <p:cNvPicPr preferRelativeResize="0"/>
            <p:nvPr/>
          </p:nvPicPr>
          <p:blipFill rotWithShape="1">
            <a:blip r:embed="rId4">
              <a:alphaModFix amt="90000"/>
            </a:blip>
            <a:srcRect b="0" l="0" r="0" t="0"/>
            <a:stretch/>
          </p:blipFill>
          <p:spPr>
            <a:xfrm>
              <a:off x="-1858525" y="1861025"/>
              <a:ext cx="5143501" cy="5143501"/>
            </a:xfrm>
            <a:prstGeom prst="rect">
              <a:avLst/>
            </a:prstGeom>
            <a:noFill/>
            <a:ln>
              <a:noFill/>
            </a:ln>
          </p:spPr>
        </p:pic>
        <p:grpSp>
          <p:nvGrpSpPr>
            <p:cNvPr id="498" name="Google Shape;498;p8"/>
            <p:cNvGrpSpPr/>
            <p:nvPr/>
          </p:nvGrpSpPr>
          <p:grpSpPr>
            <a:xfrm>
              <a:off x="-1252600" y="-1545437"/>
              <a:ext cx="10989827" cy="7761641"/>
              <a:chOff x="-1252600" y="-1545437"/>
              <a:chExt cx="10989827" cy="7761641"/>
            </a:xfrm>
          </p:grpSpPr>
          <p:pic>
            <p:nvPicPr>
              <p:cNvPr id="499" name="Google Shape;499;p8"/>
              <p:cNvPicPr preferRelativeResize="0"/>
              <p:nvPr/>
            </p:nvPicPr>
            <p:blipFill>
              <a:blip r:embed="rId5">
                <a:alphaModFix/>
              </a:blip>
              <a:stretch>
                <a:fillRect/>
              </a:stretch>
            </p:blipFill>
            <p:spPr>
              <a:xfrm>
                <a:off x="6147227" y="2727829"/>
                <a:ext cx="3590001" cy="3488375"/>
              </a:xfrm>
              <a:prstGeom prst="rect">
                <a:avLst/>
              </a:prstGeom>
              <a:noFill/>
              <a:ln>
                <a:noFill/>
              </a:ln>
            </p:spPr>
          </p:pic>
          <p:pic>
            <p:nvPicPr>
              <p:cNvPr id="500" name="Google Shape;500;p8"/>
              <p:cNvPicPr preferRelativeResize="0"/>
              <p:nvPr/>
            </p:nvPicPr>
            <p:blipFill>
              <a:blip r:embed="rId6">
                <a:alphaModFix/>
              </a:blip>
              <a:stretch>
                <a:fillRect/>
              </a:stretch>
            </p:blipFill>
            <p:spPr>
              <a:xfrm>
                <a:off x="-1252600" y="-1545437"/>
                <a:ext cx="3674696" cy="3593968"/>
              </a:xfrm>
              <a:prstGeom prst="rect">
                <a:avLst/>
              </a:prstGeom>
              <a:noFill/>
              <a:ln>
                <a:noFill/>
              </a:ln>
            </p:spPr>
          </p:pic>
        </p:grpSp>
      </p:grpSp>
      <p:grpSp>
        <p:nvGrpSpPr>
          <p:cNvPr id="501" name="Google Shape;501;p8"/>
          <p:cNvGrpSpPr/>
          <p:nvPr/>
        </p:nvGrpSpPr>
        <p:grpSpPr>
          <a:xfrm>
            <a:off x="-1864480" y="1192310"/>
            <a:ext cx="5544771" cy="6247261"/>
            <a:chOff x="-1864480" y="1192310"/>
            <a:chExt cx="5544771" cy="6247261"/>
          </a:xfrm>
        </p:grpSpPr>
        <p:pic>
          <p:nvPicPr>
            <p:cNvPr id="502" name="Google Shape;502;p8"/>
            <p:cNvPicPr preferRelativeResize="0"/>
            <p:nvPr/>
          </p:nvPicPr>
          <p:blipFill>
            <a:blip r:embed="rId7">
              <a:alphaModFix amt="70000"/>
            </a:blip>
            <a:stretch>
              <a:fillRect/>
            </a:stretch>
          </p:blipFill>
          <p:spPr>
            <a:xfrm rot="3906156">
              <a:off x="-2133617" y="3779341"/>
              <a:ext cx="6389247" cy="1073199"/>
            </a:xfrm>
            <a:prstGeom prst="rect">
              <a:avLst/>
            </a:prstGeom>
            <a:noFill/>
            <a:ln>
              <a:noFill/>
            </a:ln>
          </p:spPr>
        </p:pic>
        <p:pic>
          <p:nvPicPr>
            <p:cNvPr id="503" name="Google Shape;503;p8"/>
            <p:cNvPicPr preferRelativeResize="0"/>
            <p:nvPr/>
          </p:nvPicPr>
          <p:blipFill>
            <a:blip r:embed="rId7">
              <a:alphaModFix amt="70000"/>
            </a:blip>
            <a:stretch>
              <a:fillRect/>
            </a:stretch>
          </p:blipFill>
          <p:spPr>
            <a:xfrm rot="2440942">
              <a:off x="-2286717" y="3779328"/>
              <a:ext cx="6389246" cy="1073200"/>
            </a:xfrm>
            <a:prstGeom prst="rect">
              <a:avLst/>
            </a:prstGeom>
            <a:noFill/>
            <a:ln>
              <a:noFill/>
            </a:ln>
          </p:spPr>
        </p:pic>
      </p:grpSp>
      <p:sp>
        <p:nvSpPr>
          <p:cNvPr id="504" name="Google Shape;504;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505" name="Google Shape;505;p8"/>
          <p:cNvGrpSpPr/>
          <p:nvPr/>
        </p:nvGrpSpPr>
        <p:grpSpPr>
          <a:xfrm>
            <a:off x="8072340" y="105131"/>
            <a:ext cx="945465" cy="1336437"/>
            <a:chOff x="3175300" y="1676625"/>
            <a:chExt cx="451425" cy="638100"/>
          </a:xfrm>
        </p:grpSpPr>
        <p:sp>
          <p:nvSpPr>
            <p:cNvPr id="506" name="Google Shape;506;p8"/>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8"/>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8"/>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8"/>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8"/>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8"/>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8"/>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8"/>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8"/>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8"/>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8"/>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8"/>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8"/>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8"/>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8"/>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8"/>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8"/>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8"/>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8"/>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8"/>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8"/>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8"/>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8"/>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8"/>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8"/>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8"/>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8"/>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8"/>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8"/>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8"/>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8"/>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8"/>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8"/>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8"/>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8"/>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8"/>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8"/>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8"/>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8"/>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8"/>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8"/>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8"/>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8"/>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8"/>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8"/>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8"/>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8"/>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8"/>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54" name="Shape 554"/>
        <p:cNvGrpSpPr/>
        <p:nvPr/>
      </p:nvGrpSpPr>
      <p:grpSpPr>
        <a:xfrm>
          <a:off x="0" y="0"/>
          <a:ext cx="0" cy="0"/>
          <a:chOff x="0" y="0"/>
          <a:chExt cx="0" cy="0"/>
        </a:xfrm>
      </p:grpSpPr>
      <p:grpSp>
        <p:nvGrpSpPr>
          <p:cNvPr id="555" name="Google Shape;555;p9"/>
          <p:cNvGrpSpPr/>
          <p:nvPr/>
        </p:nvGrpSpPr>
        <p:grpSpPr>
          <a:xfrm>
            <a:off x="75" y="-413375"/>
            <a:ext cx="9144000" cy="5715000"/>
            <a:chOff x="75" y="-413375"/>
            <a:chExt cx="9144000" cy="5715000"/>
          </a:xfrm>
        </p:grpSpPr>
        <p:grpSp>
          <p:nvGrpSpPr>
            <p:cNvPr id="556" name="Google Shape;556;p9"/>
            <p:cNvGrpSpPr/>
            <p:nvPr/>
          </p:nvGrpSpPr>
          <p:grpSpPr>
            <a:xfrm>
              <a:off x="718600" y="-413375"/>
              <a:ext cx="7712175" cy="5715000"/>
              <a:chOff x="718600" y="-413375"/>
              <a:chExt cx="7712175" cy="5715000"/>
            </a:xfrm>
          </p:grpSpPr>
          <p:cxnSp>
            <p:nvCxnSpPr>
              <p:cNvPr id="557" name="Google Shape;557;p9"/>
              <p:cNvCxnSpPr/>
              <p:nvPr/>
            </p:nvCxnSpPr>
            <p:spPr>
              <a:xfrm>
                <a:off x="718600"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558" name="Google Shape;558;p9"/>
              <p:cNvCxnSpPr/>
              <p:nvPr/>
            </p:nvCxnSpPr>
            <p:spPr>
              <a:xfrm>
                <a:off x="1682622"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559" name="Google Shape;559;p9"/>
              <p:cNvCxnSpPr/>
              <p:nvPr/>
            </p:nvCxnSpPr>
            <p:spPr>
              <a:xfrm>
                <a:off x="2646644"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560" name="Google Shape;560;p9"/>
              <p:cNvCxnSpPr/>
              <p:nvPr/>
            </p:nvCxnSpPr>
            <p:spPr>
              <a:xfrm>
                <a:off x="3610666"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561" name="Google Shape;561;p9"/>
              <p:cNvCxnSpPr/>
              <p:nvPr/>
            </p:nvCxnSpPr>
            <p:spPr>
              <a:xfrm>
                <a:off x="4574688"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562" name="Google Shape;562;p9"/>
              <p:cNvCxnSpPr/>
              <p:nvPr/>
            </p:nvCxnSpPr>
            <p:spPr>
              <a:xfrm>
                <a:off x="5538709"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563" name="Google Shape;563;p9"/>
              <p:cNvCxnSpPr/>
              <p:nvPr/>
            </p:nvCxnSpPr>
            <p:spPr>
              <a:xfrm>
                <a:off x="6502731"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564" name="Google Shape;564;p9"/>
              <p:cNvCxnSpPr/>
              <p:nvPr/>
            </p:nvCxnSpPr>
            <p:spPr>
              <a:xfrm>
                <a:off x="7466753" y="-413375"/>
                <a:ext cx="0" cy="5715000"/>
              </a:xfrm>
              <a:prstGeom prst="straightConnector1">
                <a:avLst/>
              </a:prstGeom>
              <a:noFill/>
              <a:ln cap="flat" cmpd="sng" w="9525">
                <a:solidFill>
                  <a:schemeClr val="accent3"/>
                </a:solidFill>
                <a:prstDash val="solid"/>
                <a:round/>
                <a:headEnd len="med" w="med" type="none"/>
                <a:tailEnd len="med" w="med" type="none"/>
              </a:ln>
            </p:spPr>
          </p:cxnSp>
          <p:cxnSp>
            <p:nvCxnSpPr>
              <p:cNvPr id="565" name="Google Shape;565;p9"/>
              <p:cNvCxnSpPr/>
              <p:nvPr/>
            </p:nvCxnSpPr>
            <p:spPr>
              <a:xfrm>
                <a:off x="8430775" y="-413375"/>
                <a:ext cx="0" cy="5715000"/>
              </a:xfrm>
              <a:prstGeom prst="straightConnector1">
                <a:avLst/>
              </a:prstGeom>
              <a:noFill/>
              <a:ln cap="flat" cmpd="sng" w="9525">
                <a:solidFill>
                  <a:schemeClr val="accent3"/>
                </a:solidFill>
                <a:prstDash val="solid"/>
                <a:round/>
                <a:headEnd len="med" w="med" type="none"/>
                <a:tailEnd len="med" w="med" type="none"/>
              </a:ln>
            </p:spPr>
          </p:cxnSp>
        </p:grpSp>
        <p:pic>
          <p:nvPicPr>
            <p:cNvPr id="566" name="Google Shape;566;p9"/>
            <p:cNvPicPr preferRelativeResize="0"/>
            <p:nvPr/>
          </p:nvPicPr>
          <p:blipFill>
            <a:blip r:embed="rId2">
              <a:alphaModFix amt="66000"/>
            </a:blip>
            <a:stretch>
              <a:fillRect/>
            </a:stretch>
          </p:blipFill>
          <p:spPr>
            <a:xfrm>
              <a:off x="75" y="0"/>
              <a:ext cx="9144000" cy="5143500"/>
            </a:xfrm>
            <a:prstGeom prst="rect">
              <a:avLst/>
            </a:prstGeom>
            <a:noFill/>
            <a:ln>
              <a:noFill/>
            </a:ln>
          </p:spPr>
        </p:pic>
      </p:grpSp>
      <p:sp>
        <p:nvSpPr>
          <p:cNvPr id="567" name="Google Shape;567;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68" name="Google Shape;568;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569" name="Google Shape;569;p9"/>
          <p:cNvGrpSpPr/>
          <p:nvPr/>
        </p:nvGrpSpPr>
        <p:grpSpPr>
          <a:xfrm>
            <a:off x="-402410" y="1151381"/>
            <a:ext cx="9778640" cy="4667712"/>
            <a:chOff x="-402410" y="1151381"/>
            <a:chExt cx="9778640" cy="4667712"/>
          </a:xfrm>
        </p:grpSpPr>
        <p:grpSp>
          <p:nvGrpSpPr>
            <p:cNvPr id="570" name="Google Shape;570;p9"/>
            <p:cNvGrpSpPr/>
            <p:nvPr/>
          </p:nvGrpSpPr>
          <p:grpSpPr>
            <a:xfrm>
              <a:off x="-402410" y="1151381"/>
              <a:ext cx="945465" cy="1336437"/>
              <a:chOff x="3175300" y="1676625"/>
              <a:chExt cx="451425" cy="638100"/>
            </a:xfrm>
          </p:grpSpPr>
          <p:sp>
            <p:nvSpPr>
              <p:cNvPr id="571" name="Google Shape;571;p9"/>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9"/>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9"/>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9"/>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9"/>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9"/>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9"/>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9"/>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9"/>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9"/>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9"/>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9"/>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9"/>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9"/>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9"/>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9"/>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9"/>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9"/>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9"/>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9"/>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9"/>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9"/>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9"/>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9"/>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9"/>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9"/>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9"/>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9"/>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9"/>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9"/>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9"/>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9"/>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9"/>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9"/>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9"/>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9"/>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9"/>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9"/>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9"/>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9"/>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9"/>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9"/>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9"/>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9"/>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9"/>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9"/>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9"/>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9"/>
            <p:cNvGrpSpPr/>
            <p:nvPr/>
          </p:nvGrpSpPr>
          <p:grpSpPr>
            <a:xfrm>
              <a:off x="8430765" y="4482656"/>
              <a:ext cx="945465" cy="1336437"/>
              <a:chOff x="3175300" y="1676625"/>
              <a:chExt cx="451425" cy="638100"/>
            </a:xfrm>
          </p:grpSpPr>
          <p:sp>
            <p:nvSpPr>
              <p:cNvPr id="620" name="Google Shape;620;p9"/>
              <p:cNvSpPr/>
              <p:nvPr/>
            </p:nvSpPr>
            <p:spPr>
              <a:xfrm>
                <a:off x="36135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9"/>
              <p:cNvSpPr/>
              <p:nvPr/>
            </p:nvSpPr>
            <p:spPr>
              <a:xfrm>
                <a:off x="352590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9"/>
              <p:cNvSpPr/>
              <p:nvPr/>
            </p:nvSpPr>
            <p:spPr>
              <a:xfrm>
                <a:off x="3438250" y="23015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9"/>
              <p:cNvSpPr/>
              <p:nvPr/>
            </p:nvSpPr>
            <p:spPr>
              <a:xfrm>
                <a:off x="33506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9"/>
              <p:cNvSpPr/>
              <p:nvPr/>
            </p:nvSpPr>
            <p:spPr>
              <a:xfrm>
                <a:off x="326295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9"/>
              <p:cNvSpPr/>
              <p:nvPr/>
            </p:nvSpPr>
            <p:spPr>
              <a:xfrm>
                <a:off x="3175300" y="23015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9"/>
              <p:cNvSpPr/>
              <p:nvPr/>
            </p:nvSpPr>
            <p:spPr>
              <a:xfrm>
                <a:off x="36135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9"/>
              <p:cNvSpPr/>
              <p:nvPr/>
            </p:nvSpPr>
            <p:spPr>
              <a:xfrm>
                <a:off x="352590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9"/>
              <p:cNvSpPr/>
              <p:nvPr/>
            </p:nvSpPr>
            <p:spPr>
              <a:xfrm>
                <a:off x="3438250" y="2212350"/>
                <a:ext cx="13175" cy="13175"/>
              </a:xfrm>
              <a:custGeom>
                <a:rect b="b" l="l" r="r" t="t"/>
                <a:pathLst>
                  <a:path extrusionOk="0" h="527" w="527">
                    <a:moveTo>
                      <a:pt x="259" y="0"/>
                    </a:moveTo>
                    <a:cubicBezTo>
                      <a:pt x="116" y="0"/>
                      <a:pt x="0" y="116"/>
                      <a:pt x="0" y="268"/>
                    </a:cubicBezTo>
                    <a:cubicBezTo>
                      <a:pt x="0" y="410"/>
                      <a:pt x="116" y="526"/>
                      <a:pt x="259" y="526"/>
                    </a:cubicBezTo>
                    <a:cubicBezTo>
                      <a:pt x="411" y="526"/>
                      <a:pt x="527" y="410"/>
                      <a:pt x="527" y="268"/>
                    </a:cubicBezTo>
                    <a:cubicBezTo>
                      <a:pt x="527" y="116"/>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9"/>
              <p:cNvSpPr/>
              <p:nvPr/>
            </p:nvSpPr>
            <p:spPr>
              <a:xfrm>
                <a:off x="33506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9"/>
              <p:cNvSpPr/>
              <p:nvPr/>
            </p:nvSpPr>
            <p:spPr>
              <a:xfrm>
                <a:off x="326295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9"/>
              <p:cNvSpPr/>
              <p:nvPr/>
            </p:nvSpPr>
            <p:spPr>
              <a:xfrm>
                <a:off x="3175300" y="2212350"/>
                <a:ext cx="13175" cy="13175"/>
              </a:xfrm>
              <a:custGeom>
                <a:rect b="b" l="l" r="r" t="t"/>
                <a:pathLst>
                  <a:path extrusionOk="0" h="527" w="527">
                    <a:moveTo>
                      <a:pt x="259" y="0"/>
                    </a:moveTo>
                    <a:cubicBezTo>
                      <a:pt x="116" y="0"/>
                      <a:pt x="0" y="116"/>
                      <a:pt x="0" y="268"/>
                    </a:cubicBezTo>
                    <a:cubicBezTo>
                      <a:pt x="0" y="410"/>
                      <a:pt x="116" y="526"/>
                      <a:pt x="259" y="526"/>
                    </a:cubicBezTo>
                    <a:cubicBezTo>
                      <a:pt x="402" y="526"/>
                      <a:pt x="527" y="410"/>
                      <a:pt x="527" y="268"/>
                    </a:cubicBezTo>
                    <a:cubicBezTo>
                      <a:pt x="527" y="116"/>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9"/>
              <p:cNvSpPr/>
              <p:nvPr/>
            </p:nvSpPr>
            <p:spPr>
              <a:xfrm>
                <a:off x="36135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9"/>
              <p:cNvSpPr/>
              <p:nvPr/>
            </p:nvSpPr>
            <p:spPr>
              <a:xfrm>
                <a:off x="352590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9"/>
              <p:cNvSpPr/>
              <p:nvPr/>
            </p:nvSpPr>
            <p:spPr>
              <a:xfrm>
                <a:off x="3438250" y="2123125"/>
                <a:ext cx="13175" cy="13200"/>
              </a:xfrm>
              <a:custGeom>
                <a:rect b="b" l="l" r="r" t="t"/>
                <a:pathLst>
                  <a:path extrusionOk="0" h="528" w="527">
                    <a:moveTo>
                      <a:pt x="259" y="1"/>
                    </a:moveTo>
                    <a:cubicBezTo>
                      <a:pt x="116" y="1"/>
                      <a:pt x="0" y="117"/>
                      <a:pt x="0" y="259"/>
                    </a:cubicBezTo>
                    <a:cubicBezTo>
                      <a:pt x="0" y="402"/>
                      <a:pt x="116" y="527"/>
                      <a:pt x="259" y="527"/>
                    </a:cubicBezTo>
                    <a:cubicBezTo>
                      <a:pt x="411" y="527"/>
                      <a:pt x="527" y="402"/>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9"/>
              <p:cNvSpPr/>
              <p:nvPr/>
            </p:nvSpPr>
            <p:spPr>
              <a:xfrm>
                <a:off x="33506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9"/>
              <p:cNvSpPr/>
              <p:nvPr/>
            </p:nvSpPr>
            <p:spPr>
              <a:xfrm>
                <a:off x="326295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9"/>
              <p:cNvSpPr/>
              <p:nvPr/>
            </p:nvSpPr>
            <p:spPr>
              <a:xfrm>
                <a:off x="3175300" y="2123125"/>
                <a:ext cx="13175" cy="13200"/>
              </a:xfrm>
              <a:custGeom>
                <a:rect b="b" l="l" r="r" t="t"/>
                <a:pathLst>
                  <a:path extrusionOk="0" h="528" w="527">
                    <a:moveTo>
                      <a:pt x="259" y="1"/>
                    </a:moveTo>
                    <a:cubicBezTo>
                      <a:pt x="116" y="1"/>
                      <a:pt x="0" y="117"/>
                      <a:pt x="0" y="259"/>
                    </a:cubicBezTo>
                    <a:cubicBezTo>
                      <a:pt x="0" y="402"/>
                      <a:pt x="116" y="527"/>
                      <a:pt x="259" y="527"/>
                    </a:cubicBezTo>
                    <a:cubicBezTo>
                      <a:pt x="402" y="527"/>
                      <a:pt x="527" y="402"/>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9"/>
              <p:cNvSpPr/>
              <p:nvPr/>
            </p:nvSpPr>
            <p:spPr>
              <a:xfrm>
                <a:off x="36135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9"/>
              <p:cNvSpPr/>
              <p:nvPr/>
            </p:nvSpPr>
            <p:spPr>
              <a:xfrm>
                <a:off x="352590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9"/>
              <p:cNvSpPr/>
              <p:nvPr/>
            </p:nvSpPr>
            <p:spPr>
              <a:xfrm>
                <a:off x="3438250" y="203370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9"/>
              <p:cNvSpPr/>
              <p:nvPr/>
            </p:nvSpPr>
            <p:spPr>
              <a:xfrm>
                <a:off x="33506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9"/>
              <p:cNvSpPr/>
              <p:nvPr/>
            </p:nvSpPr>
            <p:spPr>
              <a:xfrm>
                <a:off x="326295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9"/>
              <p:cNvSpPr/>
              <p:nvPr/>
            </p:nvSpPr>
            <p:spPr>
              <a:xfrm>
                <a:off x="3175300" y="203370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9"/>
              <p:cNvSpPr/>
              <p:nvPr/>
            </p:nvSpPr>
            <p:spPr>
              <a:xfrm>
                <a:off x="36135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9"/>
              <p:cNvSpPr/>
              <p:nvPr/>
            </p:nvSpPr>
            <p:spPr>
              <a:xfrm>
                <a:off x="352590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9"/>
              <p:cNvSpPr/>
              <p:nvPr/>
            </p:nvSpPr>
            <p:spPr>
              <a:xfrm>
                <a:off x="3438250" y="1944475"/>
                <a:ext cx="13175" cy="13200"/>
              </a:xfrm>
              <a:custGeom>
                <a:rect b="b" l="l" r="r" t="t"/>
                <a:pathLst>
                  <a:path extrusionOk="0" h="528" w="527">
                    <a:moveTo>
                      <a:pt x="259" y="1"/>
                    </a:moveTo>
                    <a:cubicBezTo>
                      <a:pt x="116" y="1"/>
                      <a:pt x="0" y="117"/>
                      <a:pt x="0" y="269"/>
                    </a:cubicBezTo>
                    <a:cubicBezTo>
                      <a:pt x="0" y="411"/>
                      <a:pt x="116" y="527"/>
                      <a:pt x="259" y="527"/>
                    </a:cubicBezTo>
                    <a:cubicBezTo>
                      <a:pt x="411" y="527"/>
                      <a:pt x="527" y="411"/>
                      <a:pt x="527" y="26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9"/>
              <p:cNvSpPr/>
              <p:nvPr/>
            </p:nvSpPr>
            <p:spPr>
              <a:xfrm>
                <a:off x="33506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9"/>
              <p:cNvSpPr/>
              <p:nvPr/>
            </p:nvSpPr>
            <p:spPr>
              <a:xfrm>
                <a:off x="326295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9"/>
              <p:cNvSpPr/>
              <p:nvPr/>
            </p:nvSpPr>
            <p:spPr>
              <a:xfrm>
                <a:off x="3175300" y="1944475"/>
                <a:ext cx="13175" cy="13200"/>
              </a:xfrm>
              <a:custGeom>
                <a:rect b="b" l="l" r="r" t="t"/>
                <a:pathLst>
                  <a:path extrusionOk="0" h="528" w="527">
                    <a:moveTo>
                      <a:pt x="259" y="1"/>
                    </a:moveTo>
                    <a:cubicBezTo>
                      <a:pt x="116" y="1"/>
                      <a:pt x="0" y="117"/>
                      <a:pt x="0" y="269"/>
                    </a:cubicBezTo>
                    <a:cubicBezTo>
                      <a:pt x="0" y="411"/>
                      <a:pt x="116" y="527"/>
                      <a:pt x="259" y="527"/>
                    </a:cubicBezTo>
                    <a:cubicBezTo>
                      <a:pt x="402" y="527"/>
                      <a:pt x="527" y="411"/>
                      <a:pt x="527" y="26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9"/>
              <p:cNvSpPr/>
              <p:nvPr/>
            </p:nvSpPr>
            <p:spPr>
              <a:xfrm>
                <a:off x="36135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9"/>
              <p:cNvSpPr/>
              <p:nvPr/>
            </p:nvSpPr>
            <p:spPr>
              <a:xfrm>
                <a:off x="352590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9"/>
              <p:cNvSpPr/>
              <p:nvPr/>
            </p:nvSpPr>
            <p:spPr>
              <a:xfrm>
                <a:off x="3438250" y="1855275"/>
                <a:ext cx="13175" cy="13175"/>
              </a:xfrm>
              <a:custGeom>
                <a:rect b="b" l="l" r="r" t="t"/>
                <a:pathLst>
                  <a:path extrusionOk="0" h="527" w="527">
                    <a:moveTo>
                      <a:pt x="259" y="1"/>
                    </a:moveTo>
                    <a:cubicBezTo>
                      <a:pt x="116" y="1"/>
                      <a:pt x="0" y="117"/>
                      <a:pt x="0" y="259"/>
                    </a:cubicBezTo>
                    <a:cubicBezTo>
                      <a:pt x="0" y="411"/>
                      <a:pt x="116" y="527"/>
                      <a:pt x="259" y="527"/>
                    </a:cubicBezTo>
                    <a:cubicBezTo>
                      <a:pt x="411" y="527"/>
                      <a:pt x="527" y="411"/>
                      <a:pt x="527" y="259"/>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9"/>
              <p:cNvSpPr/>
              <p:nvPr/>
            </p:nvSpPr>
            <p:spPr>
              <a:xfrm>
                <a:off x="33506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9"/>
              <p:cNvSpPr/>
              <p:nvPr/>
            </p:nvSpPr>
            <p:spPr>
              <a:xfrm>
                <a:off x="326295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9"/>
              <p:cNvSpPr/>
              <p:nvPr/>
            </p:nvSpPr>
            <p:spPr>
              <a:xfrm>
                <a:off x="3175300" y="1855275"/>
                <a:ext cx="13175" cy="13175"/>
              </a:xfrm>
              <a:custGeom>
                <a:rect b="b" l="l" r="r" t="t"/>
                <a:pathLst>
                  <a:path extrusionOk="0" h="527" w="527">
                    <a:moveTo>
                      <a:pt x="259" y="1"/>
                    </a:moveTo>
                    <a:cubicBezTo>
                      <a:pt x="116" y="1"/>
                      <a:pt x="0" y="117"/>
                      <a:pt x="0" y="259"/>
                    </a:cubicBezTo>
                    <a:cubicBezTo>
                      <a:pt x="0" y="411"/>
                      <a:pt x="116" y="527"/>
                      <a:pt x="259" y="527"/>
                    </a:cubicBezTo>
                    <a:cubicBezTo>
                      <a:pt x="402" y="527"/>
                      <a:pt x="527" y="411"/>
                      <a:pt x="527" y="259"/>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9"/>
              <p:cNvSpPr/>
              <p:nvPr/>
            </p:nvSpPr>
            <p:spPr>
              <a:xfrm>
                <a:off x="36135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9"/>
              <p:cNvSpPr/>
              <p:nvPr/>
            </p:nvSpPr>
            <p:spPr>
              <a:xfrm>
                <a:off x="352590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9"/>
              <p:cNvSpPr/>
              <p:nvPr/>
            </p:nvSpPr>
            <p:spPr>
              <a:xfrm>
                <a:off x="3438250" y="1765850"/>
                <a:ext cx="13175" cy="13175"/>
              </a:xfrm>
              <a:custGeom>
                <a:rect b="b" l="l" r="r" t="t"/>
                <a:pathLst>
                  <a:path extrusionOk="0" h="527" w="527">
                    <a:moveTo>
                      <a:pt x="259" y="0"/>
                    </a:moveTo>
                    <a:cubicBezTo>
                      <a:pt x="116" y="0"/>
                      <a:pt x="0" y="125"/>
                      <a:pt x="0" y="268"/>
                    </a:cubicBezTo>
                    <a:cubicBezTo>
                      <a:pt x="0" y="411"/>
                      <a:pt x="116" y="527"/>
                      <a:pt x="259" y="527"/>
                    </a:cubicBezTo>
                    <a:cubicBezTo>
                      <a:pt x="411" y="527"/>
                      <a:pt x="527" y="411"/>
                      <a:pt x="527" y="268"/>
                    </a:cubicBezTo>
                    <a:cubicBezTo>
                      <a:pt x="527" y="125"/>
                      <a:pt x="411"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9"/>
              <p:cNvSpPr/>
              <p:nvPr/>
            </p:nvSpPr>
            <p:spPr>
              <a:xfrm>
                <a:off x="33506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9"/>
              <p:cNvSpPr/>
              <p:nvPr/>
            </p:nvSpPr>
            <p:spPr>
              <a:xfrm>
                <a:off x="326295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9"/>
              <p:cNvSpPr/>
              <p:nvPr/>
            </p:nvSpPr>
            <p:spPr>
              <a:xfrm>
                <a:off x="3175300" y="1765850"/>
                <a:ext cx="13175" cy="13175"/>
              </a:xfrm>
              <a:custGeom>
                <a:rect b="b" l="l" r="r" t="t"/>
                <a:pathLst>
                  <a:path extrusionOk="0" h="527" w="527">
                    <a:moveTo>
                      <a:pt x="259" y="0"/>
                    </a:moveTo>
                    <a:cubicBezTo>
                      <a:pt x="116" y="0"/>
                      <a:pt x="0" y="125"/>
                      <a:pt x="0" y="268"/>
                    </a:cubicBezTo>
                    <a:cubicBezTo>
                      <a:pt x="0" y="411"/>
                      <a:pt x="116" y="527"/>
                      <a:pt x="259" y="527"/>
                    </a:cubicBezTo>
                    <a:cubicBezTo>
                      <a:pt x="402" y="527"/>
                      <a:pt x="527" y="411"/>
                      <a:pt x="527" y="268"/>
                    </a:cubicBezTo>
                    <a:cubicBezTo>
                      <a:pt x="527" y="125"/>
                      <a:pt x="4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9"/>
              <p:cNvSpPr/>
              <p:nvPr/>
            </p:nvSpPr>
            <p:spPr>
              <a:xfrm>
                <a:off x="36135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9"/>
              <p:cNvSpPr/>
              <p:nvPr/>
            </p:nvSpPr>
            <p:spPr>
              <a:xfrm>
                <a:off x="352590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9"/>
              <p:cNvSpPr/>
              <p:nvPr/>
            </p:nvSpPr>
            <p:spPr>
              <a:xfrm>
                <a:off x="3438250" y="1676625"/>
                <a:ext cx="13175" cy="13200"/>
              </a:xfrm>
              <a:custGeom>
                <a:rect b="b" l="l" r="r" t="t"/>
                <a:pathLst>
                  <a:path extrusionOk="0" h="528" w="527">
                    <a:moveTo>
                      <a:pt x="259" y="1"/>
                    </a:moveTo>
                    <a:cubicBezTo>
                      <a:pt x="116" y="1"/>
                      <a:pt x="0" y="117"/>
                      <a:pt x="0" y="268"/>
                    </a:cubicBezTo>
                    <a:cubicBezTo>
                      <a:pt x="0" y="411"/>
                      <a:pt x="116" y="527"/>
                      <a:pt x="259" y="527"/>
                    </a:cubicBezTo>
                    <a:cubicBezTo>
                      <a:pt x="411" y="527"/>
                      <a:pt x="527" y="411"/>
                      <a:pt x="527" y="268"/>
                    </a:cubicBezTo>
                    <a:cubicBezTo>
                      <a:pt x="527" y="117"/>
                      <a:pt x="411"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9"/>
              <p:cNvSpPr/>
              <p:nvPr/>
            </p:nvSpPr>
            <p:spPr>
              <a:xfrm>
                <a:off x="33506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9"/>
              <p:cNvSpPr/>
              <p:nvPr/>
            </p:nvSpPr>
            <p:spPr>
              <a:xfrm>
                <a:off x="326295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9"/>
              <p:cNvSpPr/>
              <p:nvPr/>
            </p:nvSpPr>
            <p:spPr>
              <a:xfrm>
                <a:off x="3175300" y="1676625"/>
                <a:ext cx="13175" cy="13200"/>
              </a:xfrm>
              <a:custGeom>
                <a:rect b="b" l="l" r="r" t="t"/>
                <a:pathLst>
                  <a:path extrusionOk="0" h="528" w="527">
                    <a:moveTo>
                      <a:pt x="259" y="1"/>
                    </a:moveTo>
                    <a:cubicBezTo>
                      <a:pt x="116" y="1"/>
                      <a:pt x="0" y="117"/>
                      <a:pt x="0" y="268"/>
                    </a:cubicBezTo>
                    <a:cubicBezTo>
                      <a:pt x="0" y="411"/>
                      <a:pt x="116" y="527"/>
                      <a:pt x="259" y="527"/>
                    </a:cubicBezTo>
                    <a:cubicBezTo>
                      <a:pt x="402" y="527"/>
                      <a:pt x="527" y="411"/>
                      <a:pt x="527" y="268"/>
                    </a:cubicBezTo>
                    <a:cubicBezTo>
                      <a:pt x="527" y="117"/>
                      <a:pt x="402"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8" name="Google Shape;668;p9"/>
          <p:cNvGrpSpPr/>
          <p:nvPr/>
        </p:nvGrpSpPr>
        <p:grpSpPr>
          <a:xfrm>
            <a:off x="-1620975" y="-1528442"/>
            <a:ext cx="13096226" cy="9441230"/>
            <a:chOff x="-1620975" y="-1528442"/>
            <a:chExt cx="13096226" cy="9441230"/>
          </a:xfrm>
        </p:grpSpPr>
        <p:pic>
          <p:nvPicPr>
            <p:cNvPr id="669" name="Google Shape;669;p9"/>
            <p:cNvPicPr preferRelativeResize="0"/>
            <p:nvPr/>
          </p:nvPicPr>
          <p:blipFill rotWithShape="1">
            <a:blip r:embed="rId3">
              <a:alphaModFix amt="90000"/>
            </a:blip>
            <a:srcRect b="0" l="0" r="0" t="0"/>
            <a:stretch/>
          </p:blipFill>
          <p:spPr>
            <a:xfrm>
              <a:off x="6331750" y="2769288"/>
              <a:ext cx="5143501" cy="5143501"/>
            </a:xfrm>
            <a:prstGeom prst="rect">
              <a:avLst/>
            </a:prstGeom>
            <a:noFill/>
            <a:ln>
              <a:noFill/>
            </a:ln>
          </p:spPr>
        </p:pic>
        <p:pic>
          <p:nvPicPr>
            <p:cNvPr id="670" name="Google Shape;670;p9"/>
            <p:cNvPicPr preferRelativeResize="0"/>
            <p:nvPr/>
          </p:nvPicPr>
          <p:blipFill>
            <a:blip r:embed="rId4">
              <a:alphaModFix/>
            </a:blip>
            <a:stretch>
              <a:fillRect/>
            </a:stretch>
          </p:blipFill>
          <p:spPr>
            <a:xfrm>
              <a:off x="-1620975" y="3687900"/>
              <a:ext cx="2849075" cy="2849075"/>
            </a:xfrm>
            <a:prstGeom prst="rect">
              <a:avLst/>
            </a:prstGeom>
            <a:noFill/>
            <a:ln>
              <a:noFill/>
            </a:ln>
          </p:spPr>
        </p:pic>
        <p:pic>
          <p:nvPicPr>
            <p:cNvPr id="671" name="Google Shape;671;p9"/>
            <p:cNvPicPr preferRelativeResize="0"/>
            <p:nvPr/>
          </p:nvPicPr>
          <p:blipFill>
            <a:blip r:embed="rId5">
              <a:alphaModFix/>
            </a:blip>
            <a:stretch>
              <a:fillRect/>
            </a:stretch>
          </p:blipFill>
          <p:spPr>
            <a:xfrm rot="9792640">
              <a:off x="7362163" y="-1147480"/>
              <a:ext cx="3082669" cy="3014935"/>
            </a:xfrm>
            <a:prstGeom prst="rect">
              <a:avLst/>
            </a:prstGeom>
            <a:noFill/>
            <a:ln>
              <a:noFill/>
            </a:ln>
          </p:spPr>
        </p:pic>
      </p:grpSp>
      <p:pic>
        <p:nvPicPr>
          <p:cNvPr id="672" name="Google Shape;672;p9"/>
          <p:cNvPicPr preferRelativeResize="0"/>
          <p:nvPr/>
        </p:nvPicPr>
        <p:blipFill>
          <a:blip r:embed="rId6">
            <a:alphaModFix/>
          </a:blip>
          <a:stretch>
            <a:fillRect/>
          </a:stretch>
        </p:blipFill>
        <p:spPr>
          <a:xfrm rot="-684051">
            <a:off x="-2170285" y="-507811"/>
            <a:ext cx="6257545" cy="1051073"/>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73" name="Shape 673"/>
        <p:cNvGrpSpPr/>
        <p:nvPr/>
      </p:nvGrpSpPr>
      <p:grpSpPr>
        <a:xfrm>
          <a:off x="0" y="0"/>
          <a:ext cx="0" cy="0"/>
          <a:chOff x="0" y="0"/>
          <a:chExt cx="0" cy="0"/>
        </a:xfrm>
      </p:grpSpPr>
      <p:sp>
        <p:nvSpPr>
          <p:cNvPr id="674" name="Google Shape;674;p10"/>
          <p:cNvSpPr txBox="1"/>
          <p:nvPr>
            <p:ph type="title"/>
          </p:nvPr>
        </p:nvSpPr>
        <p:spPr>
          <a:xfrm>
            <a:off x="720000" y="4014450"/>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1pPr>
            <a:lvl2pPr lvl="1"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2pPr>
            <a:lvl3pPr lvl="2"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3pPr>
            <a:lvl4pPr lvl="3"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4pPr>
            <a:lvl5pPr lvl="4"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5pPr>
            <a:lvl6pPr lvl="5"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6pPr>
            <a:lvl7pPr lvl="6"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7pPr>
            <a:lvl8pPr lvl="7"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8pPr>
            <a:lvl9pPr lvl="8" rtl="0">
              <a:spcBef>
                <a:spcPts val="0"/>
              </a:spcBef>
              <a:spcAft>
                <a:spcPts val="0"/>
              </a:spcAft>
              <a:buClr>
                <a:schemeClr val="dk1"/>
              </a:buClr>
              <a:buSzPts val="2800"/>
              <a:buFont typeface="Trispace"/>
              <a:buNone/>
              <a:defRPr sz="2800">
                <a:solidFill>
                  <a:schemeClr val="dk1"/>
                </a:solidFill>
                <a:latin typeface="Trispace"/>
                <a:ea typeface="Trispace"/>
                <a:cs typeface="Trispace"/>
                <a:sym typeface="Trispac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1pPr>
            <a:lvl2pPr indent="-304800" lvl="1" marL="9144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2pPr>
            <a:lvl3pPr indent="-304800" lvl="2" marL="13716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3pPr>
            <a:lvl4pPr indent="-304800" lvl="3" marL="1828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4pPr>
            <a:lvl5pPr indent="-304800" lvl="4" marL="22860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5pPr>
            <a:lvl6pPr indent="-304800" lvl="5" marL="27432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6pPr>
            <a:lvl7pPr indent="-304800" lvl="6" marL="32004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7pPr>
            <a:lvl8pPr indent="-304800" lvl="7" marL="36576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8pPr>
            <a:lvl9pPr indent="-304800" lvl="8" marL="4114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arxiv.org/abs/2306.0175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0.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 Id="rId3" Type="http://schemas.openxmlformats.org/officeDocument/2006/relationships/image" Target="../media/image16.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2" name="Shape 1902"/>
        <p:cNvGrpSpPr/>
        <p:nvPr/>
      </p:nvGrpSpPr>
      <p:grpSpPr>
        <a:xfrm>
          <a:off x="0" y="0"/>
          <a:ext cx="0" cy="0"/>
          <a:chOff x="0" y="0"/>
          <a:chExt cx="0" cy="0"/>
        </a:xfrm>
      </p:grpSpPr>
      <p:sp>
        <p:nvSpPr>
          <p:cNvPr id="1903" name="Google Shape;1903;p24"/>
          <p:cNvSpPr txBox="1"/>
          <p:nvPr>
            <p:ph type="ctrTitle"/>
          </p:nvPr>
        </p:nvSpPr>
        <p:spPr>
          <a:xfrm>
            <a:off x="840300" y="690050"/>
            <a:ext cx="7552800" cy="22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300"/>
              <a:t>A Dive into Explainable AI and the Emergence of Explanation Engineering</a:t>
            </a:r>
            <a:endParaRPr sz="3300"/>
          </a:p>
        </p:txBody>
      </p:sp>
      <p:sp>
        <p:nvSpPr>
          <p:cNvPr id="1904" name="Google Shape;1904;p24"/>
          <p:cNvSpPr txBox="1"/>
          <p:nvPr>
            <p:ph idx="1" type="subTitle"/>
          </p:nvPr>
        </p:nvSpPr>
        <p:spPr>
          <a:xfrm>
            <a:off x="1851050" y="3547875"/>
            <a:ext cx="5913300" cy="73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Research paper</a:t>
            </a:r>
            <a:r>
              <a:rPr lang="en"/>
              <a:t> : </a:t>
            </a:r>
            <a:r>
              <a:rPr lang="en" u="sng">
                <a:solidFill>
                  <a:schemeClr val="hlink"/>
                </a:solidFill>
                <a:hlinkClick r:id="rId3"/>
              </a:rPr>
              <a:t>A Survey of Explainable AI and Proposal for a Discipline of Explanation Engineering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9" name="Shape 1969"/>
        <p:cNvGrpSpPr/>
        <p:nvPr/>
      </p:nvGrpSpPr>
      <p:grpSpPr>
        <a:xfrm>
          <a:off x="0" y="0"/>
          <a:ext cx="0" cy="0"/>
          <a:chOff x="0" y="0"/>
          <a:chExt cx="0" cy="0"/>
        </a:xfrm>
      </p:grpSpPr>
      <p:sp>
        <p:nvSpPr>
          <p:cNvPr id="1970" name="Google Shape;1970;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Taxonomy of XAI Concepts</a:t>
            </a:r>
            <a:endParaRPr/>
          </a:p>
        </p:txBody>
      </p:sp>
      <p:sp>
        <p:nvSpPr>
          <p:cNvPr id="1971" name="Google Shape;1971;p33"/>
          <p:cNvSpPr txBox="1"/>
          <p:nvPr>
            <p:ph idx="4" type="subTitle"/>
          </p:nvPr>
        </p:nvSpPr>
        <p:spPr>
          <a:xfrm>
            <a:off x="1285400" y="1017725"/>
            <a:ext cx="6895800" cy="80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Global vs. Local Explanation Techniques</a:t>
            </a:r>
            <a:endParaRPr/>
          </a:p>
        </p:txBody>
      </p:sp>
      <p:sp>
        <p:nvSpPr>
          <p:cNvPr id="1972" name="Google Shape;1972;p33"/>
          <p:cNvSpPr txBox="1"/>
          <p:nvPr>
            <p:ph idx="1" type="subTitle"/>
          </p:nvPr>
        </p:nvSpPr>
        <p:spPr>
          <a:xfrm>
            <a:off x="896825" y="2004275"/>
            <a:ext cx="7828500" cy="20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23850" lvl="0" marL="457200" rtl="0" algn="l">
              <a:spcBef>
                <a:spcPts val="0"/>
              </a:spcBef>
              <a:spcAft>
                <a:spcPts val="0"/>
              </a:spcAft>
              <a:buSzPts val="1500"/>
              <a:buChar char="●"/>
            </a:pPr>
            <a:r>
              <a:rPr lang="en" sz="1500"/>
              <a:t>Global Interpretability: Understanding the overall working of an AI model.</a:t>
            </a:r>
            <a:endParaRPr sz="1500"/>
          </a:p>
          <a:p>
            <a:pPr indent="-323850" lvl="0" marL="457200" rtl="0" algn="l">
              <a:spcBef>
                <a:spcPts val="0"/>
              </a:spcBef>
              <a:spcAft>
                <a:spcPts val="0"/>
              </a:spcAft>
              <a:buSzPts val="1500"/>
              <a:buChar char="●"/>
            </a:pPr>
            <a:r>
              <a:rPr lang="en" sz="1500"/>
              <a:t>Local Interpretability: Focusing on explaining individual predictions.</a:t>
            </a:r>
            <a:endParaRPr sz="1500"/>
          </a:p>
          <a:p>
            <a:pPr indent="-323850" lvl="0" marL="457200" rtl="0" algn="l">
              <a:spcBef>
                <a:spcPts val="0"/>
              </a:spcBef>
              <a:spcAft>
                <a:spcPts val="0"/>
              </a:spcAft>
              <a:buSzPts val="1500"/>
              <a:buChar char="●"/>
            </a:pPr>
            <a:r>
              <a:rPr lang="en" sz="1500"/>
              <a:t>Example: In medical imaging, local interpretability might involve identifying specific features in an image that led to a particular classification.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6" name="Shape 1976"/>
        <p:cNvGrpSpPr/>
        <p:nvPr/>
      </p:nvGrpSpPr>
      <p:grpSpPr>
        <a:xfrm>
          <a:off x="0" y="0"/>
          <a:ext cx="0" cy="0"/>
          <a:chOff x="0" y="0"/>
          <a:chExt cx="0" cy="0"/>
        </a:xfrm>
      </p:grpSpPr>
      <p:sp>
        <p:nvSpPr>
          <p:cNvPr id="1977" name="Google Shape;1977;p34"/>
          <p:cNvSpPr txBox="1"/>
          <p:nvPr>
            <p:ph type="title"/>
          </p:nvPr>
        </p:nvSpPr>
        <p:spPr>
          <a:xfrm>
            <a:off x="720000" y="445025"/>
            <a:ext cx="8005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Diverse Techniques in Explainable AI</a:t>
            </a:r>
            <a:endParaRPr/>
          </a:p>
        </p:txBody>
      </p:sp>
      <p:sp>
        <p:nvSpPr>
          <p:cNvPr id="1978" name="Google Shape;1978;p34"/>
          <p:cNvSpPr txBox="1"/>
          <p:nvPr>
            <p:ph idx="2" type="subTitle"/>
          </p:nvPr>
        </p:nvSpPr>
        <p:spPr>
          <a:xfrm>
            <a:off x="4896050" y="2347925"/>
            <a:ext cx="3355800" cy="2602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Applicable to any machine learning model.</a:t>
            </a:r>
            <a:endParaRPr sz="1400"/>
          </a:p>
          <a:p>
            <a:pPr indent="-317500" lvl="0" marL="457200" rtl="0" algn="l">
              <a:spcBef>
                <a:spcPts val="0"/>
              </a:spcBef>
              <a:spcAft>
                <a:spcPts val="0"/>
              </a:spcAft>
              <a:buSzPts val="1400"/>
              <a:buChar char="●"/>
            </a:pPr>
            <a:r>
              <a:rPr lang="en" sz="1400"/>
              <a:t>Works by analyzing input features and output pairs.</a:t>
            </a:r>
            <a:endParaRPr sz="1400"/>
          </a:p>
          <a:p>
            <a:pPr indent="-317500" lvl="0" marL="457200" rtl="0" algn="l">
              <a:spcBef>
                <a:spcPts val="0"/>
              </a:spcBef>
              <a:spcAft>
                <a:spcPts val="0"/>
              </a:spcAft>
              <a:buSzPts val="1400"/>
              <a:buChar char="●"/>
            </a:pPr>
            <a:r>
              <a:rPr lang="en" sz="1400"/>
              <a:t>Example: Explanation of a classification task using LIME (Local Interpretable Model-Agnostic Explanations) for YouTube comments.</a:t>
            </a:r>
            <a:endParaRPr sz="1400"/>
          </a:p>
          <a:p>
            <a:pPr indent="0" lvl="0" marL="0" rtl="0" algn="l">
              <a:spcBef>
                <a:spcPts val="0"/>
              </a:spcBef>
              <a:spcAft>
                <a:spcPts val="0"/>
              </a:spcAft>
              <a:buNone/>
            </a:pPr>
            <a:r>
              <a:t/>
            </a:r>
            <a:endParaRPr sz="1400"/>
          </a:p>
        </p:txBody>
      </p:sp>
      <p:sp>
        <p:nvSpPr>
          <p:cNvPr id="1979" name="Google Shape;1979;p34"/>
          <p:cNvSpPr txBox="1"/>
          <p:nvPr>
            <p:ph idx="7" type="subTitle"/>
          </p:nvPr>
        </p:nvSpPr>
        <p:spPr>
          <a:xfrm>
            <a:off x="5079750" y="1351745"/>
            <a:ext cx="28110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Model-Agnostic Techniques:</a:t>
            </a:r>
            <a:endParaRPr/>
          </a:p>
        </p:txBody>
      </p:sp>
      <p:sp>
        <p:nvSpPr>
          <p:cNvPr id="1980" name="Google Shape;1980;p34"/>
          <p:cNvSpPr txBox="1"/>
          <p:nvPr>
            <p:ph idx="1" type="subTitle"/>
          </p:nvPr>
        </p:nvSpPr>
        <p:spPr>
          <a:xfrm>
            <a:off x="892900" y="1351750"/>
            <a:ext cx="31479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sz="1800">
                <a:latin typeface="Trispace"/>
                <a:ea typeface="Trispace"/>
                <a:cs typeface="Trispace"/>
                <a:sym typeface="Trispace"/>
              </a:rPr>
              <a:t>Model-Specific Techniques:</a:t>
            </a:r>
            <a:endParaRPr/>
          </a:p>
        </p:txBody>
      </p:sp>
      <p:sp>
        <p:nvSpPr>
          <p:cNvPr id="1981" name="Google Shape;1981;p34"/>
          <p:cNvSpPr txBox="1"/>
          <p:nvPr>
            <p:ph idx="5" type="subTitle"/>
          </p:nvPr>
        </p:nvSpPr>
        <p:spPr>
          <a:xfrm>
            <a:off x="892900" y="2293375"/>
            <a:ext cx="3317400" cy="1520100"/>
          </a:xfrm>
          <a:prstGeom prst="rect">
            <a:avLst/>
          </a:prstGeom>
        </p:spPr>
        <p:txBody>
          <a:bodyPr anchorCtr="0" anchor="b" bIns="91425" lIns="91425" spcFirstLastPara="1" rIns="91425" wrap="square" tIns="91425">
            <a:noAutofit/>
          </a:bodyPr>
          <a:lstStyle/>
          <a:p>
            <a:pPr indent="-317500" lvl="0" marL="457200" rtl="0" algn="l">
              <a:spcBef>
                <a:spcPts val="0"/>
              </a:spcBef>
              <a:spcAft>
                <a:spcPts val="0"/>
              </a:spcAft>
              <a:buSzPts val="1400"/>
              <a:buFont typeface="Maven Pro"/>
              <a:buChar char="●"/>
            </a:pPr>
            <a:r>
              <a:rPr lang="en" sz="1400">
                <a:latin typeface="Maven Pro"/>
                <a:ea typeface="Maven Pro"/>
                <a:cs typeface="Maven Pro"/>
                <a:sym typeface="Maven Pro"/>
              </a:rPr>
              <a:t>Tailored to a single model or a group of models.</a:t>
            </a:r>
            <a:endParaRPr sz="1400">
              <a:latin typeface="Maven Pro"/>
              <a:ea typeface="Maven Pro"/>
              <a:cs typeface="Maven Pro"/>
              <a:sym typeface="Maven Pro"/>
            </a:endParaRPr>
          </a:p>
          <a:p>
            <a:pPr indent="-317500" lvl="0" marL="457200" rtl="0" algn="l">
              <a:spcBef>
                <a:spcPts val="0"/>
              </a:spcBef>
              <a:spcAft>
                <a:spcPts val="0"/>
              </a:spcAft>
              <a:buSzPts val="1400"/>
              <a:buFont typeface="Maven Pro"/>
              <a:buChar char="●"/>
            </a:pPr>
            <a:r>
              <a:rPr lang="en" sz="1400">
                <a:latin typeface="Maven Pro"/>
                <a:ea typeface="Maven Pro"/>
                <a:cs typeface="Maven Pro"/>
                <a:sym typeface="Maven Pro"/>
              </a:rPr>
              <a:t>Relies on the unique architecture and capabilities of the specific model.</a:t>
            </a:r>
            <a:endParaRPr sz="1400">
              <a:latin typeface="Maven Pro"/>
              <a:ea typeface="Maven Pro"/>
              <a:cs typeface="Maven Pro"/>
              <a:sym typeface="Maven Pro"/>
            </a:endParaRPr>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5" name="Shape 1985"/>
        <p:cNvGrpSpPr/>
        <p:nvPr/>
      </p:nvGrpSpPr>
      <p:grpSpPr>
        <a:xfrm>
          <a:off x="0" y="0"/>
          <a:ext cx="0" cy="0"/>
          <a:chOff x="0" y="0"/>
          <a:chExt cx="0" cy="0"/>
        </a:xfrm>
      </p:grpSpPr>
      <p:sp>
        <p:nvSpPr>
          <p:cNvPr id="1986" name="Google Shape;1986;p35"/>
          <p:cNvSpPr txBox="1"/>
          <p:nvPr>
            <p:ph type="title"/>
          </p:nvPr>
        </p:nvSpPr>
        <p:spPr>
          <a:xfrm>
            <a:off x="720000" y="445025"/>
            <a:ext cx="8005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XAI methods</a:t>
            </a:r>
            <a:endParaRPr/>
          </a:p>
        </p:txBody>
      </p:sp>
      <p:sp>
        <p:nvSpPr>
          <p:cNvPr id="1987" name="Google Shape;1987;p35"/>
          <p:cNvSpPr txBox="1"/>
          <p:nvPr/>
        </p:nvSpPr>
        <p:spPr>
          <a:xfrm>
            <a:off x="1073450" y="1086175"/>
            <a:ext cx="74046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Example-Based Explanations: Models like kNN utilize comparisons with instances from the training distribution to explain predictions. Prototypes, criticisms, and comparisons communicate model logic.</a:t>
            </a:r>
            <a:endParaRPr>
              <a:solidFill>
                <a:schemeClr val="dk1"/>
              </a:solidFill>
              <a:latin typeface="Maven Pro"/>
              <a:ea typeface="Maven Pro"/>
              <a:cs typeface="Maven Pro"/>
              <a:sym typeface="Maven Pro"/>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Local Interpretable Model-Agnostic Explanations (LIME): LIME approximates complex models via local sparse linear models to identify salient input regions and their contributions to predictions. Model-agnostic and faithful explanations make LIME popular.</a:t>
            </a:r>
            <a:endParaRPr>
              <a:solidFill>
                <a:schemeClr val="dk1"/>
              </a:solidFill>
              <a:latin typeface="Maven Pro"/>
              <a:ea typeface="Maven Pro"/>
              <a:cs typeface="Maven Pro"/>
              <a:sym typeface="Maven Pro"/>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Shapley Values: This game-theoretic approach assigns payouts to features of a model to indicate their contribution to outputs. Computational expenses scale exponentially but integration into model pipelines enable responsiveness.</a:t>
            </a:r>
            <a:endParaRPr>
              <a:solidFill>
                <a:schemeClr val="dk1"/>
              </a:solidFill>
              <a:latin typeface="Maven Pro"/>
              <a:ea typeface="Maven Pro"/>
              <a:cs typeface="Maven Pro"/>
              <a:sym typeface="Maven Pro"/>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Simpler Models: Linear models and decision trees have an inherent level of transparency and global interpretability due to more intuitive mechanisms and feature weighting. But performance lags behind complex models.</a:t>
            </a:r>
            <a:endParaRPr>
              <a:solidFill>
                <a:schemeClr val="dk1"/>
              </a:solidFill>
              <a:latin typeface="Maven Pro"/>
              <a:ea typeface="Maven Pro"/>
              <a:cs typeface="Maven Pro"/>
              <a:sym typeface="Maven P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1" name="Shape 1991"/>
        <p:cNvGrpSpPr/>
        <p:nvPr/>
      </p:nvGrpSpPr>
      <p:grpSpPr>
        <a:xfrm>
          <a:off x="0" y="0"/>
          <a:ext cx="0" cy="0"/>
          <a:chOff x="0" y="0"/>
          <a:chExt cx="0" cy="0"/>
        </a:xfrm>
      </p:grpSpPr>
      <p:sp>
        <p:nvSpPr>
          <p:cNvPr id="1992" name="Google Shape;1992;p36"/>
          <p:cNvSpPr txBox="1"/>
          <p:nvPr>
            <p:ph type="title"/>
          </p:nvPr>
        </p:nvSpPr>
        <p:spPr>
          <a:xfrm>
            <a:off x="2966925" y="2571750"/>
            <a:ext cx="6048000" cy="220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XAI in Different Domains</a:t>
            </a:r>
            <a:endParaRPr/>
          </a:p>
        </p:txBody>
      </p:sp>
      <p:sp>
        <p:nvSpPr>
          <p:cNvPr id="1993" name="Google Shape;1993;p36"/>
          <p:cNvSpPr txBox="1"/>
          <p:nvPr>
            <p:ph idx="2" type="title"/>
          </p:nvPr>
        </p:nvSpPr>
        <p:spPr>
          <a:xfrm>
            <a:off x="3096150" y="1729950"/>
            <a:ext cx="14559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7" name="Shape 1997"/>
        <p:cNvGrpSpPr/>
        <p:nvPr/>
      </p:nvGrpSpPr>
      <p:grpSpPr>
        <a:xfrm>
          <a:off x="0" y="0"/>
          <a:ext cx="0" cy="0"/>
          <a:chOff x="0" y="0"/>
          <a:chExt cx="0" cy="0"/>
        </a:xfrm>
      </p:grpSpPr>
      <p:sp>
        <p:nvSpPr>
          <p:cNvPr id="1998" name="Google Shape;1998;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XAI Applications</a:t>
            </a:r>
            <a:endParaRPr/>
          </a:p>
        </p:txBody>
      </p:sp>
      <p:sp>
        <p:nvSpPr>
          <p:cNvPr id="1999" name="Google Shape;1999;p37"/>
          <p:cNvSpPr txBox="1"/>
          <p:nvPr>
            <p:ph idx="1" type="subTitle"/>
          </p:nvPr>
        </p:nvSpPr>
        <p:spPr>
          <a:xfrm>
            <a:off x="896825" y="1503025"/>
            <a:ext cx="7828500" cy="25137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400"/>
              <a:t>As discussed earlier, aspects like audience types, risk tolerances, performance constraints, and regulatory requirements create complex demands on XAI solutions. Their objectives, scope, and evaluation criteria vary. Explanations adequate in one domain may be deficient in another</a:t>
            </a:r>
            <a:r>
              <a:rPr lang="en" sz="1400"/>
              <a: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Domain-Specific XAI Needs: The paper highlights that different domains have varying needs and challenges when it comes to explainability. This variation is influenced by factors like the complexity of the domain, the stakes involved in decision-making, and the level of expertise of the end-users.</a:t>
            </a:r>
            <a:endParaRPr sz="1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3" name="Shape 2003"/>
        <p:cNvGrpSpPr/>
        <p:nvPr/>
      </p:nvGrpSpPr>
      <p:grpSpPr>
        <a:xfrm>
          <a:off x="0" y="0"/>
          <a:ext cx="0" cy="0"/>
          <a:chOff x="0" y="0"/>
          <a:chExt cx="0" cy="0"/>
        </a:xfrm>
      </p:grpSpPr>
      <p:sp>
        <p:nvSpPr>
          <p:cNvPr id="2004" name="Google Shape;2004;p38"/>
          <p:cNvSpPr txBox="1"/>
          <p:nvPr/>
        </p:nvSpPr>
        <p:spPr>
          <a:xfrm>
            <a:off x="664125" y="452175"/>
            <a:ext cx="7976100" cy="287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chemeClr val="dk1"/>
                </a:solidFill>
                <a:latin typeface="Trispace"/>
                <a:ea typeface="Trispace"/>
                <a:cs typeface="Trispace"/>
                <a:sym typeface="Trispace"/>
              </a:rPr>
              <a:t>Finance </a:t>
            </a:r>
            <a:endParaRPr sz="2100">
              <a:solidFill>
                <a:schemeClr val="dk1"/>
              </a:solidFill>
              <a:latin typeface="Trispace"/>
              <a:ea typeface="Trispace"/>
              <a:cs typeface="Trispace"/>
              <a:sym typeface="Trispace"/>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latin typeface="Maven Pro"/>
                <a:ea typeface="Maven Pro"/>
                <a:cs typeface="Maven Pro"/>
                <a:sym typeface="Maven Pro"/>
              </a:rPr>
              <a:t>In finance, XAI is crucial for risk assessment, fraud detection, and explaining credit decisions. Here, regulatory compliance and customer trust play significant roles.</a:t>
            </a:r>
            <a:endParaRPr>
              <a:solidFill>
                <a:schemeClr val="dk1"/>
              </a:solidFill>
              <a:latin typeface="Maven Pro"/>
              <a:ea typeface="Maven Pro"/>
              <a:cs typeface="Maven Pro"/>
              <a:sym typeface="Maven Pro"/>
            </a:endParaRPr>
          </a:p>
          <a:p>
            <a:pPr indent="0" lvl="0" marL="0" rtl="0" algn="l">
              <a:spcBef>
                <a:spcPts val="0"/>
              </a:spcBef>
              <a:spcAft>
                <a:spcPts val="0"/>
              </a:spcAft>
              <a:buNone/>
            </a:pPr>
            <a:r>
              <a:t/>
            </a:r>
            <a:endParaRPr>
              <a:solidFill>
                <a:schemeClr val="dk1"/>
              </a:solidFill>
              <a:latin typeface="Maven Pro"/>
              <a:ea typeface="Maven Pro"/>
              <a:cs typeface="Maven Pro"/>
              <a:sym typeface="Maven Pro"/>
            </a:endParaRPr>
          </a:p>
          <a:p>
            <a:pPr indent="0" lvl="0" marL="0" rtl="0" algn="l">
              <a:spcBef>
                <a:spcPts val="0"/>
              </a:spcBef>
              <a:spcAft>
                <a:spcPts val="0"/>
              </a:spcAft>
              <a:buClr>
                <a:schemeClr val="lt1"/>
              </a:buClr>
              <a:buSzPts val="1100"/>
              <a:buFont typeface="Arial"/>
              <a:buNone/>
            </a:pPr>
            <a:r>
              <a:rPr lang="en">
                <a:solidFill>
                  <a:schemeClr val="dk1"/>
                </a:solidFill>
                <a:latin typeface="Maven Pro"/>
                <a:ea typeface="Maven Pro"/>
                <a:cs typeface="Maven Pro"/>
                <a:sym typeface="Maven Pro"/>
              </a:rPr>
              <a:t>Trust building to convince investors and robustness against unfair outcomes are key goals. Both model logic and training data require examination.</a:t>
            </a:r>
            <a:endParaRPr>
              <a:solidFill>
                <a:schemeClr val="dk1"/>
              </a:solidFill>
              <a:latin typeface="Maven Pro"/>
              <a:ea typeface="Maven Pro"/>
              <a:cs typeface="Maven Pro"/>
              <a:sym typeface="Maven Pro"/>
            </a:endParaRPr>
          </a:p>
          <a:p>
            <a:pPr indent="0" lvl="0" marL="0" rtl="0" algn="l">
              <a:spcBef>
                <a:spcPts val="0"/>
              </a:spcBef>
              <a:spcAft>
                <a:spcPts val="0"/>
              </a:spcAft>
              <a:buNone/>
            </a:pPr>
            <a:r>
              <a:t/>
            </a:r>
            <a:endParaRPr>
              <a:solidFill>
                <a:schemeClr val="dk1"/>
              </a:solidFill>
              <a:latin typeface="Maven Pro"/>
              <a:ea typeface="Maven Pro"/>
              <a:cs typeface="Maven Pro"/>
              <a:sym typeface="Maven Pro"/>
            </a:endParaRPr>
          </a:p>
          <a:p>
            <a:pPr indent="0" lvl="0" marL="0" rtl="0" algn="l">
              <a:spcBef>
                <a:spcPts val="0"/>
              </a:spcBef>
              <a:spcAft>
                <a:spcPts val="0"/>
              </a:spcAft>
              <a:buClr>
                <a:schemeClr val="lt1"/>
              </a:buClr>
              <a:buSzPts val="1100"/>
              <a:buFont typeface="Arial"/>
              <a:buNone/>
            </a:pPr>
            <a:r>
              <a:rPr lang="en">
                <a:solidFill>
                  <a:schemeClr val="dk1"/>
                </a:solidFill>
                <a:latin typeface="Maven Pro"/>
                <a:ea typeface="Maven Pro"/>
                <a:cs typeface="Maven Pro"/>
                <a:sym typeface="Maven Pro"/>
              </a:rPr>
              <a:t>Explaining specific cases of credit default using prototypes shows promise. Heatmaps clarify stock market predictions but omit external drivers.</a:t>
            </a:r>
            <a:endParaRPr>
              <a:solidFill>
                <a:schemeClr val="dk1"/>
              </a:solidFill>
              <a:latin typeface="Maven Pro"/>
              <a:ea typeface="Maven Pro"/>
              <a:cs typeface="Maven Pro"/>
              <a:sym typeface="Maven Pro"/>
            </a:endParaRPr>
          </a:p>
          <a:p>
            <a:pPr indent="0" lvl="0" marL="0" rtl="0" algn="l">
              <a:spcBef>
                <a:spcPts val="0"/>
              </a:spcBef>
              <a:spcAft>
                <a:spcPts val="0"/>
              </a:spcAft>
              <a:buNone/>
            </a:pPr>
            <a:r>
              <a:t/>
            </a:r>
            <a:endParaRPr>
              <a:solidFill>
                <a:schemeClr val="dk1"/>
              </a:solidFill>
              <a:latin typeface="Maven Pro"/>
              <a:ea typeface="Maven Pro"/>
              <a:cs typeface="Maven Pro"/>
              <a:sym typeface="Maven Pro"/>
            </a:endParaRPr>
          </a:p>
        </p:txBody>
      </p:sp>
      <p:pic>
        <p:nvPicPr>
          <p:cNvPr id="2005" name="Google Shape;2005;p38"/>
          <p:cNvPicPr preferRelativeResize="0"/>
          <p:nvPr/>
        </p:nvPicPr>
        <p:blipFill>
          <a:blip r:embed="rId3">
            <a:alphaModFix/>
          </a:blip>
          <a:stretch>
            <a:fillRect/>
          </a:stretch>
        </p:blipFill>
        <p:spPr>
          <a:xfrm>
            <a:off x="664125" y="3106825"/>
            <a:ext cx="4132826" cy="1919050"/>
          </a:xfrm>
          <a:prstGeom prst="rect">
            <a:avLst/>
          </a:prstGeom>
          <a:noFill/>
          <a:ln>
            <a:noFill/>
          </a:ln>
        </p:spPr>
      </p:pic>
      <p:pic>
        <p:nvPicPr>
          <p:cNvPr id="2006" name="Google Shape;2006;p38"/>
          <p:cNvPicPr preferRelativeResize="0"/>
          <p:nvPr/>
        </p:nvPicPr>
        <p:blipFill>
          <a:blip r:embed="rId4">
            <a:alphaModFix/>
          </a:blip>
          <a:stretch>
            <a:fillRect/>
          </a:stretch>
        </p:blipFill>
        <p:spPr>
          <a:xfrm>
            <a:off x="4956650" y="3106825"/>
            <a:ext cx="3754324" cy="1919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0" name="Shape 2010"/>
        <p:cNvGrpSpPr/>
        <p:nvPr/>
      </p:nvGrpSpPr>
      <p:grpSpPr>
        <a:xfrm>
          <a:off x="0" y="0"/>
          <a:ext cx="0" cy="0"/>
          <a:chOff x="0" y="0"/>
          <a:chExt cx="0" cy="0"/>
        </a:xfrm>
      </p:grpSpPr>
      <p:sp>
        <p:nvSpPr>
          <p:cNvPr id="2011" name="Google Shape;2011;p39"/>
          <p:cNvSpPr txBox="1"/>
          <p:nvPr/>
        </p:nvSpPr>
        <p:spPr>
          <a:xfrm>
            <a:off x="664125" y="452175"/>
            <a:ext cx="7976100" cy="233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chemeClr val="dk1"/>
                </a:solidFill>
                <a:latin typeface="Trispace"/>
                <a:ea typeface="Trispace"/>
                <a:cs typeface="Trispace"/>
                <a:sym typeface="Trispace"/>
              </a:rPr>
              <a:t>Autonomous Driving: </a:t>
            </a:r>
            <a:endParaRPr sz="2100">
              <a:solidFill>
                <a:schemeClr val="dk1"/>
              </a:solidFill>
              <a:latin typeface="Trispace"/>
              <a:ea typeface="Trispace"/>
              <a:cs typeface="Trispace"/>
              <a:sym typeface="Trispace"/>
            </a:endParaRPr>
          </a:p>
          <a:p>
            <a:pPr indent="0" lvl="0" marL="0" rtl="0" algn="ctr">
              <a:spcBef>
                <a:spcPts val="0"/>
              </a:spcBef>
              <a:spcAft>
                <a:spcPts val="0"/>
              </a:spcAft>
              <a:buNone/>
            </a:pPr>
            <a:r>
              <a:t/>
            </a:r>
            <a:endParaRPr sz="2100">
              <a:solidFill>
                <a:schemeClr val="dk1"/>
              </a:solidFill>
              <a:latin typeface="Trispace"/>
              <a:ea typeface="Trispace"/>
              <a:cs typeface="Trispace"/>
              <a:sym typeface="Trispace"/>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Explainability in autonomous vehicles is vital for understanding vehicle decisions in real-time, which is crucial for safety and legal reasons.</a:t>
            </a:r>
            <a:r>
              <a:rPr lang="en">
                <a:solidFill>
                  <a:schemeClr val="dk1"/>
                </a:solidFill>
                <a:latin typeface="Maven Pro"/>
                <a:ea typeface="Maven Pro"/>
                <a:cs typeface="Maven Pro"/>
                <a:sym typeface="Maven Pro"/>
              </a:rPr>
              <a:t> </a:t>
            </a:r>
            <a:endParaRPr>
              <a:solidFill>
                <a:schemeClr val="dk1"/>
              </a:solidFill>
              <a:latin typeface="Maven Pro"/>
              <a:ea typeface="Maven Pro"/>
              <a:cs typeface="Maven Pro"/>
              <a:sym typeface="Maven Pro"/>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Explanations help operators intervene if needed and aid regulators in accountability assessments after accidents.</a:t>
            </a:r>
            <a:endParaRPr>
              <a:solidFill>
                <a:schemeClr val="dk1"/>
              </a:solidFill>
              <a:latin typeface="Maven Pro"/>
              <a:ea typeface="Maven Pro"/>
              <a:cs typeface="Maven Pro"/>
              <a:sym typeface="Maven Pro"/>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Attention techniques identify failure points but lack reasoning details expected by engineers. Natural language augmentations show promise.</a:t>
            </a:r>
            <a:endParaRPr>
              <a:solidFill>
                <a:schemeClr val="dk1"/>
              </a:solidFill>
              <a:latin typeface="Maven Pro"/>
              <a:ea typeface="Maven Pro"/>
              <a:cs typeface="Maven Pro"/>
              <a:sym typeface="Maven Pro"/>
            </a:endParaRPr>
          </a:p>
          <a:p>
            <a:pPr indent="0" lvl="0" marL="0" rtl="0" algn="ctr">
              <a:spcBef>
                <a:spcPts val="0"/>
              </a:spcBef>
              <a:spcAft>
                <a:spcPts val="0"/>
              </a:spcAft>
              <a:buNone/>
            </a:pPr>
            <a:r>
              <a:t/>
            </a:r>
            <a:endParaRPr>
              <a:solidFill>
                <a:schemeClr val="dk1"/>
              </a:solidFill>
              <a:latin typeface="Maven Pro"/>
              <a:ea typeface="Maven Pro"/>
              <a:cs typeface="Maven Pro"/>
              <a:sym typeface="Maven Pro"/>
            </a:endParaRPr>
          </a:p>
        </p:txBody>
      </p:sp>
      <p:pic>
        <p:nvPicPr>
          <p:cNvPr id="2012" name="Google Shape;2012;p39"/>
          <p:cNvPicPr preferRelativeResize="0"/>
          <p:nvPr/>
        </p:nvPicPr>
        <p:blipFill>
          <a:blip r:embed="rId3">
            <a:alphaModFix/>
          </a:blip>
          <a:stretch>
            <a:fillRect/>
          </a:stretch>
        </p:blipFill>
        <p:spPr>
          <a:xfrm>
            <a:off x="533925" y="2554625"/>
            <a:ext cx="4058025" cy="2339700"/>
          </a:xfrm>
          <a:prstGeom prst="rect">
            <a:avLst/>
          </a:prstGeom>
          <a:noFill/>
          <a:ln>
            <a:noFill/>
          </a:ln>
        </p:spPr>
      </p:pic>
      <p:pic>
        <p:nvPicPr>
          <p:cNvPr id="2013" name="Google Shape;2013;p39"/>
          <p:cNvPicPr preferRelativeResize="0"/>
          <p:nvPr/>
        </p:nvPicPr>
        <p:blipFill>
          <a:blip r:embed="rId4">
            <a:alphaModFix/>
          </a:blip>
          <a:stretch>
            <a:fillRect/>
          </a:stretch>
        </p:blipFill>
        <p:spPr>
          <a:xfrm>
            <a:off x="4744350" y="2537250"/>
            <a:ext cx="4115000" cy="2453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7" name="Shape 2017"/>
        <p:cNvGrpSpPr/>
        <p:nvPr/>
      </p:nvGrpSpPr>
      <p:grpSpPr>
        <a:xfrm>
          <a:off x="0" y="0"/>
          <a:ext cx="0" cy="0"/>
          <a:chOff x="0" y="0"/>
          <a:chExt cx="0" cy="0"/>
        </a:xfrm>
      </p:grpSpPr>
      <p:sp>
        <p:nvSpPr>
          <p:cNvPr id="2018" name="Google Shape;2018;p40"/>
          <p:cNvSpPr txBox="1"/>
          <p:nvPr/>
        </p:nvSpPr>
        <p:spPr>
          <a:xfrm>
            <a:off x="664125" y="452175"/>
            <a:ext cx="7976100" cy="255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Trispace"/>
                <a:ea typeface="Trispace"/>
                <a:cs typeface="Trispace"/>
                <a:sym typeface="Trispace"/>
              </a:rPr>
              <a:t>Healthcare</a:t>
            </a:r>
            <a:endParaRPr sz="2100">
              <a:solidFill>
                <a:schemeClr val="dk1"/>
              </a:solidFill>
              <a:latin typeface="Trispace"/>
              <a:ea typeface="Trispace"/>
              <a:cs typeface="Trispace"/>
              <a:sym typeface="Trispace"/>
            </a:endParaRPr>
          </a:p>
          <a:p>
            <a:pPr indent="0" lvl="0" marL="0" rtl="0" algn="l">
              <a:spcBef>
                <a:spcPts val="0"/>
              </a:spcBef>
              <a:spcAft>
                <a:spcPts val="0"/>
              </a:spcAft>
              <a:buNone/>
            </a:pPr>
            <a:r>
              <a:t/>
            </a:r>
            <a:endParaRPr sz="2100">
              <a:solidFill>
                <a:schemeClr val="dk1"/>
              </a:solidFill>
              <a:latin typeface="Trispace"/>
              <a:ea typeface="Trispace"/>
              <a:cs typeface="Trispace"/>
              <a:sym typeface="Trispace"/>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In healthcare, XAI assists in diagnostic processes, treatment recommendations, and patient data analysis. The emphasis is on accuracy, reliability, and the ability to provide explanations that healthcare professionals can trust.</a:t>
            </a:r>
            <a:r>
              <a:rPr lang="en">
                <a:solidFill>
                  <a:schemeClr val="dk1"/>
                </a:solidFill>
                <a:latin typeface="Maven Pro"/>
                <a:ea typeface="Maven Pro"/>
                <a:cs typeface="Maven Pro"/>
                <a:sym typeface="Maven Pro"/>
              </a:rPr>
              <a:t> </a:t>
            </a:r>
            <a:endParaRPr>
              <a:solidFill>
                <a:schemeClr val="dk1"/>
              </a:solidFill>
              <a:latin typeface="Maven Pro"/>
              <a:ea typeface="Maven Pro"/>
              <a:cs typeface="Maven Pro"/>
              <a:sym typeface="Maven Pro"/>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Explanations help doctors calibrate trust and reconcile disagreements. Patient-facing education also matters. Domain constraints limit techniques.</a:t>
            </a:r>
            <a:endParaRPr>
              <a:solidFill>
                <a:schemeClr val="dk1"/>
              </a:solidFill>
              <a:latin typeface="Maven Pro"/>
              <a:ea typeface="Maven Pro"/>
              <a:cs typeface="Maven Pro"/>
              <a:sym typeface="Maven Pro"/>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Pathology annotations clarify MRI scan classifier decisions for experts better than occlusion masks which have perceptual issues.</a:t>
            </a:r>
            <a:endParaRPr>
              <a:solidFill>
                <a:schemeClr val="dk1"/>
              </a:solidFill>
              <a:latin typeface="Maven Pro"/>
              <a:ea typeface="Maven Pro"/>
              <a:cs typeface="Maven Pro"/>
              <a:sym typeface="Maven Pro"/>
            </a:endParaRPr>
          </a:p>
          <a:p>
            <a:pPr indent="0" lvl="0" marL="0" rtl="0" algn="ctr">
              <a:spcBef>
                <a:spcPts val="0"/>
              </a:spcBef>
              <a:spcAft>
                <a:spcPts val="0"/>
              </a:spcAft>
              <a:buNone/>
            </a:pPr>
            <a:r>
              <a:t/>
            </a:r>
            <a:endParaRPr>
              <a:solidFill>
                <a:schemeClr val="dk1"/>
              </a:solidFill>
              <a:latin typeface="Maven Pro"/>
              <a:ea typeface="Maven Pro"/>
              <a:cs typeface="Maven Pro"/>
              <a:sym typeface="Maven Pro"/>
            </a:endParaRPr>
          </a:p>
        </p:txBody>
      </p:sp>
      <p:pic>
        <p:nvPicPr>
          <p:cNvPr id="2019" name="Google Shape;2019;p40"/>
          <p:cNvPicPr preferRelativeResize="0"/>
          <p:nvPr/>
        </p:nvPicPr>
        <p:blipFill>
          <a:blip r:embed="rId3">
            <a:alphaModFix/>
          </a:blip>
          <a:stretch>
            <a:fillRect/>
          </a:stretch>
        </p:blipFill>
        <p:spPr>
          <a:xfrm>
            <a:off x="481325" y="2862525"/>
            <a:ext cx="3287100" cy="2060050"/>
          </a:xfrm>
          <a:prstGeom prst="rect">
            <a:avLst/>
          </a:prstGeom>
          <a:noFill/>
          <a:ln>
            <a:noFill/>
          </a:ln>
        </p:spPr>
      </p:pic>
      <p:pic>
        <p:nvPicPr>
          <p:cNvPr id="2020" name="Google Shape;2020;p40"/>
          <p:cNvPicPr preferRelativeResize="0"/>
          <p:nvPr/>
        </p:nvPicPr>
        <p:blipFill>
          <a:blip r:embed="rId4">
            <a:alphaModFix/>
          </a:blip>
          <a:stretch>
            <a:fillRect/>
          </a:stretch>
        </p:blipFill>
        <p:spPr>
          <a:xfrm>
            <a:off x="3920825" y="2862525"/>
            <a:ext cx="4876800" cy="2060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4" name="Shape 2024"/>
        <p:cNvGrpSpPr/>
        <p:nvPr/>
      </p:nvGrpSpPr>
      <p:grpSpPr>
        <a:xfrm>
          <a:off x="0" y="0"/>
          <a:ext cx="0" cy="0"/>
          <a:chOff x="0" y="0"/>
          <a:chExt cx="0" cy="0"/>
        </a:xfrm>
      </p:grpSpPr>
      <p:sp>
        <p:nvSpPr>
          <p:cNvPr id="2025" name="Google Shape;2025;p41"/>
          <p:cNvSpPr txBox="1"/>
          <p:nvPr/>
        </p:nvSpPr>
        <p:spPr>
          <a:xfrm>
            <a:off x="664125" y="452175"/>
            <a:ext cx="7976100" cy="233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chemeClr val="dk1"/>
                </a:solidFill>
                <a:latin typeface="Trispace"/>
                <a:ea typeface="Trispace"/>
                <a:cs typeface="Trispace"/>
                <a:sym typeface="Trispace"/>
              </a:rPr>
              <a:t>Manufacturing </a:t>
            </a:r>
            <a:endParaRPr sz="2100">
              <a:solidFill>
                <a:schemeClr val="dk1"/>
              </a:solidFill>
              <a:latin typeface="Trispace"/>
              <a:ea typeface="Trispace"/>
              <a:cs typeface="Trispace"/>
              <a:sym typeface="Trispace"/>
            </a:endParaRPr>
          </a:p>
          <a:p>
            <a:pPr indent="0" lvl="0" marL="0" rtl="0" algn="ctr">
              <a:spcBef>
                <a:spcPts val="0"/>
              </a:spcBef>
              <a:spcAft>
                <a:spcPts val="0"/>
              </a:spcAft>
              <a:buNone/>
            </a:pPr>
            <a:r>
              <a:t/>
            </a:r>
            <a:endParaRPr sz="2100">
              <a:solidFill>
                <a:schemeClr val="dk1"/>
              </a:solidFill>
              <a:latin typeface="Trispace"/>
              <a:ea typeface="Trispace"/>
              <a:cs typeface="Trispace"/>
              <a:sym typeface="Trispace"/>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In the manufacturing sector, XAI is applied in predictive maintenance, quality control, and process optimization. Explanations are valuable for improving operational efficiency and decision-making.</a:t>
            </a:r>
            <a:r>
              <a:rPr lang="en">
                <a:solidFill>
                  <a:schemeClr val="dk1"/>
                </a:solidFill>
                <a:latin typeface="Maven Pro"/>
                <a:ea typeface="Maven Pro"/>
                <a:cs typeface="Maven Pro"/>
                <a:sym typeface="Maven Pro"/>
              </a:rPr>
              <a:t> </a:t>
            </a:r>
            <a:endParaRPr>
              <a:solidFill>
                <a:schemeClr val="dk1"/>
              </a:solidFill>
              <a:latin typeface="Maven Pro"/>
              <a:ea typeface="Maven Pro"/>
              <a:cs typeface="Maven Pro"/>
              <a:sym typeface="Maven Pro"/>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Explanations aid monitoring and redundancy rather than direct consumer value. Estimating production impact is the focal point.</a:t>
            </a:r>
            <a:endParaRPr>
              <a:solidFill>
                <a:schemeClr val="dk1"/>
              </a:solidFill>
              <a:latin typeface="Maven Pro"/>
              <a:ea typeface="Maven Pro"/>
              <a:cs typeface="Maven Pro"/>
              <a:sym typeface="Maven Pro"/>
            </a:endParaRPr>
          </a:p>
          <a:p>
            <a:pPr indent="-317500" lvl="0" marL="457200" rtl="0" algn="l">
              <a:spcBef>
                <a:spcPts val="0"/>
              </a:spcBef>
              <a:spcAft>
                <a:spcPts val="0"/>
              </a:spcAft>
              <a:buClr>
                <a:schemeClr val="dk1"/>
              </a:buClr>
              <a:buSzPts val="1400"/>
              <a:buFont typeface="Maven Pro"/>
              <a:buChar char="●"/>
            </a:pPr>
            <a:r>
              <a:rPr lang="en">
                <a:solidFill>
                  <a:schemeClr val="dk1"/>
                </a:solidFill>
                <a:latin typeface="Maven Pro"/>
                <a:ea typeface="Maven Pro"/>
                <a:cs typeface="Maven Pro"/>
                <a:sym typeface="Maven Pro"/>
              </a:rPr>
              <a:t>Ablative measures quantify feature contributions well but assume modularity may not hold due to unmodelled constraints.</a:t>
            </a:r>
            <a:endParaRPr>
              <a:solidFill>
                <a:schemeClr val="dk1"/>
              </a:solidFill>
              <a:latin typeface="Maven Pro"/>
              <a:ea typeface="Maven Pro"/>
              <a:cs typeface="Maven Pro"/>
              <a:sym typeface="Maven Pro"/>
            </a:endParaRPr>
          </a:p>
        </p:txBody>
      </p:sp>
      <p:pic>
        <p:nvPicPr>
          <p:cNvPr id="2026" name="Google Shape;2026;p41"/>
          <p:cNvPicPr preferRelativeResize="0"/>
          <p:nvPr/>
        </p:nvPicPr>
        <p:blipFill>
          <a:blip r:embed="rId3">
            <a:alphaModFix/>
          </a:blip>
          <a:stretch>
            <a:fillRect/>
          </a:stretch>
        </p:blipFill>
        <p:spPr>
          <a:xfrm>
            <a:off x="664125" y="2791875"/>
            <a:ext cx="3967726" cy="2046825"/>
          </a:xfrm>
          <a:prstGeom prst="rect">
            <a:avLst/>
          </a:prstGeom>
          <a:noFill/>
          <a:ln>
            <a:noFill/>
          </a:ln>
        </p:spPr>
      </p:pic>
      <p:pic>
        <p:nvPicPr>
          <p:cNvPr id="2027" name="Google Shape;2027;p41"/>
          <p:cNvPicPr preferRelativeResize="0"/>
          <p:nvPr/>
        </p:nvPicPr>
        <p:blipFill>
          <a:blip r:embed="rId4">
            <a:alphaModFix/>
          </a:blip>
          <a:stretch>
            <a:fillRect/>
          </a:stretch>
        </p:blipFill>
        <p:spPr>
          <a:xfrm>
            <a:off x="4880175" y="2791875"/>
            <a:ext cx="3726125" cy="20468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1" name="Shape 2031"/>
        <p:cNvGrpSpPr/>
        <p:nvPr/>
      </p:nvGrpSpPr>
      <p:grpSpPr>
        <a:xfrm>
          <a:off x="0" y="0"/>
          <a:ext cx="0" cy="0"/>
          <a:chOff x="0" y="0"/>
          <a:chExt cx="0" cy="0"/>
        </a:xfrm>
      </p:grpSpPr>
      <p:sp>
        <p:nvSpPr>
          <p:cNvPr id="2032" name="Google Shape;2032;p42"/>
          <p:cNvSpPr txBox="1"/>
          <p:nvPr>
            <p:ph type="title"/>
          </p:nvPr>
        </p:nvSpPr>
        <p:spPr>
          <a:xfrm>
            <a:off x="2966925" y="2571750"/>
            <a:ext cx="6048000" cy="220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Explanation Engineering</a:t>
            </a:r>
            <a:endParaRPr/>
          </a:p>
        </p:txBody>
      </p:sp>
      <p:sp>
        <p:nvSpPr>
          <p:cNvPr id="2033" name="Google Shape;2033;p42"/>
          <p:cNvSpPr txBox="1"/>
          <p:nvPr>
            <p:ph idx="2" type="title"/>
          </p:nvPr>
        </p:nvSpPr>
        <p:spPr>
          <a:xfrm>
            <a:off x="3096150" y="1729950"/>
            <a:ext cx="14559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8" name="Shape 1908"/>
        <p:cNvGrpSpPr/>
        <p:nvPr/>
      </p:nvGrpSpPr>
      <p:grpSpPr>
        <a:xfrm>
          <a:off x="0" y="0"/>
          <a:ext cx="0" cy="0"/>
          <a:chOff x="0" y="0"/>
          <a:chExt cx="0" cy="0"/>
        </a:xfrm>
      </p:grpSpPr>
      <p:sp>
        <p:nvSpPr>
          <p:cNvPr id="1909" name="Google Shape;1909;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910" name="Google Shape;1910;p25"/>
          <p:cNvSpPr txBox="1"/>
          <p:nvPr>
            <p:ph idx="2" type="title"/>
          </p:nvPr>
        </p:nvSpPr>
        <p:spPr>
          <a:xfrm>
            <a:off x="1505400" y="1562608"/>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911" name="Google Shape;1911;p25"/>
          <p:cNvSpPr txBox="1"/>
          <p:nvPr>
            <p:ph idx="3" type="title"/>
          </p:nvPr>
        </p:nvSpPr>
        <p:spPr>
          <a:xfrm>
            <a:off x="1505400" y="3336416"/>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912" name="Google Shape;1912;p25"/>
          <p:cNvSpPr txBox="1"/>
          <p:nvPr>
            <p:ph idx="4" type="title"/>
          </p:nvPr>
        </p:nvSpPr>
        <p:spPr>
          <a:xfrm>
            <a:off x="4204675" y="1562608"/>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913" name="Google Shape;1913;p25"/>
          <p:cNvSpPr txBox="1"/>
          <p:nvPr>
            <p:ph idx="5" type="title"/>
          </p:nvPr>
        </p:nvSpPr>
        <p:spPr>
          <a:xfrm>
            <a:off x="4204675" y="3336416"/>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914" name="Google Shape;1914;p25"/>
          <p:cNvSpPr txBox="1"/>
          <p:nvPr>
            <p:ph idx="6" type="title"/>
          </p:nvPr>
        </p:nvSpPr>
        <p:spPr>
          <a:xfrm>
            <a:off x="6903950" y="1562608"/>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915" name="Google Shape;1915;p25"/>
          <p:cNvSpPr txBox="1"/>
          <p:nvPr>
            <p:ph idx="7" type="title"/>
          </p:nvPr>
        </p:nvSpPr>
        <p:spPr>
          <a:xfrm>
            <a:off x="6903950" y="3336416"/>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916" name="Google Shape;1916;p25"/>
          <p:cNvSpPr txBox="1"/>
          <p:nvPr>
            <p:ph idx="1" type="subTitle"/>
          </p:nvPr>
        </p:nvSpPr>
        <p:spPr>
          <a:xfrm>
            <a:off x="720000" y="1934000"/>
            <a:ext cx="2305500" cy="75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917" name="Google Shape;1917;p25"/>
          <p:cNvSpPr txBox="1"/>
          <p:nvPr>
            <p:ph idx="8" type="subTitle"/>
          </p:nvPr>
        </p:nvSpPr>
        <p:spPr>
          <a:xfrm>
            <a:off x="3116588" y="1934000"/>
            <a:ext cx="2888400" cy="75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an Explanation in AI?</a:t>
            </a:r>
            <a:endParaRPr/>
          </a:p>
        </p:txBody>
      </p:sp>
      <p:sp>
        <p:nvSpPr>
          <p:cNvPr id="1918" name="Google Shape;1918;p25"/>
          <p:cNvSpPr txBox="1"/>
          <p:nvPr>
            <p:ph idx="9" type="subTitle"/>
          </p:nvPr>
        </p:nvSpPr>
        <p:spPr>
          <a:xfrm>
            <a:off x="6118550" y="1934000"/>
            <a:ext cx="2305500" cy="750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Techniques of Explainable AI</a:t>
            </a:r>
            <a:endParaRPr/>
          </a:p>
        </p:txBody>
      </p:sp>
      <p:sp>
        <p:nvSpPr>
          <p:cNvPr id="1919" name="Google Shape;1919;p25"/>
          <p:cNvSpPr txBox="1"/>
          <p:nvPr>
            <p:ph idx="13" type="subTitle"/>
          </p:nvPr>
        </p:nvSpPr>
        <p:spPr>
          <a:xfrm>
            <a:off x="720000" y="3707875"/>
            <a:ext cx="2305500" cy="750900"/>
          </a:xfrm>
          <a:prstGeom prst="rect">
            <a:avLst/>
          </a:prstGeom>
        </p:spPr>
        <p:txBody>
          <a:bodyPr anchorCtr="0" anchor="t" bIns="91425" lIns="91425" spcFirstLastPara="1" rIns="91425" wrap="square" tIns="91425">
            <a:normAutofit fontScale="92500"/>
          </a:bodyPr>
          <a:lstStyle/>
          <a:p>
            <a:pPr indent="0" lvl="0" marL="0" rtl="0" algn="ctr">
              <a:spcBef>
                <a:spcPts val="0"/>
              </a:spcBef>
              <a:spcAft>
                <a:spcPts val="0"/>
              </a:spcAft>
              <a:buNone/>
            </a:pPr>
            <a:r>
              <a:rPr lang="en"/>
              <a:t>XAI in Different Domains</a:t>
            </a:r>
            <a:endParaRPr/>
          </a:p>
        </p:txBody>
      </p:sp>
      <p:sp>
        <p:nvSpPr>
          <p:cNvPr id="1920" name="Google Shape;1920;p25"/>
          <p:cNvSpPr txBox="1"/>
          <p:nvPr>
            <p:ph idx="14" type="subTitle"/>
          </p:nvPr>
        </p:nvSpPr>
        <p:spPr>
          <a:xfrm>
            <a:off x="3419275" y="3707875"/>
            <a:ext cx="2305500" cy="75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Explanation Engineering</a:t>
            </a:r>
            <a:endParaRPr/>
          </a:p>
        </p:txBody>
      </p:sp>
      <p:sp>
        <p:nvSpPr>
          <p:cNvPr id="1921" name="Google Shape;1921;p25"/>
          <p:cNvSpPr txBox="1"/>
          <p:nvPr>
            <p:ph idx="15" type="subTitle"/>
          </p:nvPr>
        </p:nvSpPr>
        <p:spPr>
          <a:xfrm>
            <a:off x="6118550" y="3707875"/>
            <a:ext cx="2305500" cy="75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7" name="Shape 2037"/>
        <p:cNvGrpSpPr/>
        <p:nvPr/>
      </p:nvGrpSpPr>
      <p:grpSpPr>
        <a:xfrm>
          <a:off x="0" y="0"/>
          <a:ext cx="0" cy="0"/>
          <a:chOff x="0" y="0"/>
          <a:chExt cx="0" cy="0"/>
        </a:xfrm>
      </p:grpSpPr>
      <p:sp>
        <p:nvSpPr>
          <p:cNvPr id="2038" name="Google Shape;2038;p43"/>
          <p:cNvSpPr txBox="1"/>
          <p:nvPr>
            <p:ph type="title"/>
          </p:nvPr>
        </p:nvSpPr>
        <p:spPr>
          <a:xfrm>
            <a:off x="720000" y="918700"/>
            <a:ext cx="7704000" cy="4084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aven Pro"/>
              <a:buChar char="●"/>
            </a:pPr>
            <a:r>
              <a:rPr lang="en" sz="1400">
                <a:latin typeface="Maven Pro"/>
                <a:ea typeface="Maven Pro"/>
                <a:cs typeface="Maven Pro"/>
                <a:sym typeface="Maven Pro"/>
              </a:rPr>
              <a:t>Definition and Need: Explanation Engineering is defined as the discipline that deals with the systematic integration of explainability in AI systems. The authors argue that as AI systems become more complex and ubiquitous, the need for a structured approach to explainability becomes more critical.</a:t>
            </a:r>
            <a:endParaRPr sz="1400">
              <a:latin typeface="Maven Pro"/>
              <a:ea typeface="Maven Pro"/>
              <a:cs typeface="Maven Pro"/>
              <a:sym typeface="Maven Pro"/>
            </a:endParaRPr>
          </a:p>
          <a:p>
            <a:pPr indent="0" lvl="0" marL="457200" rtl="0" algn="l">
              <a:spcBef>
                <a:spcPts val="0"/>
              </a:spcBef>
              <a:spcAft>
                <a:spcPts val="0"/>
              </a:spcAft>
              <a:buNone/>
            </a:pPr>
            <a:r>
              <a:t/>
            </a:r>
            <a:endParaRPr sz="1400">
              <a:latin typeface="Maven Pro"/>
              <a:ea typeface="Maven Pro"/>
              <a:cs typeface="Maven Pro"/>
              <a:sym typeface="Maven Pro"/>
            </a:endParaRPr>
          </a:p>
          <a:p>
            <a:pPr indent="-317500" lvl="0" marL="457200" rtl="0" algn="l">
              <a:spcBef>
                <a:spcPts val="0"/>
              </a:spcBef>
              <a:spcAft>
                <a:spcPts val="0"/>
              </a:spcAft>
              <a:buSzPts val="1400"/>
              <a:buFont typeface="Maven Pro"/>
              <a:buChar char="●"/>
            </a:pPr>
            <a:r>
              <a:rPr lang="en" sz="1400">
                <a:latin typeface="Maven Pro"/>
                <a:ea typeface="Maven Pro"/>
                <a:cs typeface="Maven Pro"/>
                <a:sym typeface="Maven Pro"/>
              </a:rPr>
              <a:t>Framework for Explanation Engineering: The paper proposes a framework that includes guidelines and best practices for designing explainable AI systems. This framework emphasizes the importance of considering explainability at every stage of the AI development process, from conception to deployment.</a:t>
            </a:r>
            <a:endParaRPr sz="1400">
              <a:latin typeface="Maven Pro"/>
              <a:ea typeface="Maven Pro"/>
              <a:cs typeface="Maven Pro"/>
              <a:sym typeface="Maven Pro"/>
            </a:endParaRPr>
          </a:p>
          <a:p>
            <a:pPr indent="0" lvl="0" marL="457200" rtl="0" algn="l">
              <a:spcBef>
                <a:spcPts val="0"/>
              </a:spcBef>
              <a:spcAft>
                <a:spcPts val="0"/>
              </a:spcAft>
              <a:buNone/>
            </a:pPr>
            <a:r>
              <a:t/>
            </a:r>
            <a:endParaRPr sz="1400">
              <a:latin typeface="Maven Pro"/>
              <a:ea typeface="Maven Pro"/>
              <a:cs typeface="Maven Pro"/>
              <a:sym typeface="Maven Pro"/>
            </a:endParaRPr>
          </a:p>
          <a:p>
            <a:pPr indent="-317500" lvl="0" marL="457200" rtl="0" algn="l">
              <a:spcBef>
                <a:spcPts val="0"/>
              </a:spcBef>
              <a:spcAft>
                <a:spcPts val="0"/>
              </a:spcAft>
              <a:buSzPts val="1400"/>
              <a:buFont typeface="Maven Pro"/>
              <a:buChar char="●"/>
            </a:pPr>
            <a:r>
              <a:rPr lang="en" sz="1400">
                <a:latin typeface="Maven Pro"/>
                <a:ea typeface="Maven Pro"/>
                <a:cs typeface="Maven Pro"/>
                <a:sym typeface="Maven Pro"/>
              </a:rPr>
              <a:t>Collaboration Across Disciplines: The authors highlight the need for collaboration between AI developers, domain experts, and end-users to ensure that explanations are meaningful and useful. This interdisciplinary approach is crucial for developing effective and context-sensitive explanations.</a:t>
            </a:r>
            <a:endParaRPr sz="1400">
              <a:latin typeface="Maven Pro"/>
              <a:ea typeface="Maven Pro"/>
              <a:cs typeface="Maven Pro"/>
              <a:sym typeface="Maven Pro"/>
            </a:endParaRPr>
          </a:p>
          <a:p>
            <a:pPr indent="0" lvl="0" marL="457200" rtl="0" algn="l">
              <a:spcBef>
                <a:spcPts val="0"/>
              </a:spcBef>
              <a:spcAft>
                <a:spcPts val="0"/>
              </a:spcAft>
              <a:buNone/>
            </a:pPr>
            <a:r>
              <a:t/>
            </a:r>
            <a:endParaRPr sz="1400">
              <a:latin typeface="Maven Pro"/>
              <a:ea typeface="Maven Pro"/>
              <a:cs typeface="Maven Pro"/>
              <a:sym typeface="Maven Pro"/>
            </a:endParaRPr>
          </a:p>
          <a:p>
            <a:pPr indent="-317500" lvl="0" marL="457200" rtl="0" algn="l">
              <a:spcBef>
                <a:spcPts val="0"/>
              </a:spcBef>
              <a:spcAft>
                <a:spcPts val="0"/>
              </a:spcAft>
              <a:buSzPts val="1400"/>
              <a:buFont typeface="Maven Pro"/>
              <a:buChar char="●"/>
            </a:pPr>
            <a:r>
              <a:rPr lang="en" sz="1400">
                <a:latin typeface="Maven Pro"/>
                <a:ea typeface="Maven Pro"/>
                <a:cs typeface="Maven Pro"/>
                <a:sym typeface="Maven Pro"/>
              </a:rPr>
              <a:t>Challenges and Opportunities: While recognizing the challenges in establishing a new discipline, the paper also discusses the potential benefits. These include improved AI system reliability, increased user trust, and facilitation of regulatory compliance.</a:t>
            </a:r>
            <a:endParaRPr sz="1400">
              <a:latin typeface="Maven Pro"/>
              <a:ea typeface="Maven Pro"/>
              <a:cs typeface="Maven Pro"/>
              <a:sym typeface="Maven Pro"/>
            </a:endParaRPr>
          </a:p>
        </p:txBody>
      </p:sp>
      <p:sp>
        <p:nvSpPr>
          <p:cNvPr id="2039" name="Google Shape;2039;p43"/>
          <p:cNvSpPr txBox="1"/>
          <p:nvPr/>
        </p:nvSpPr>
        <p:spPr>
          <a:xfrm>
            <a:off x="1130200" y="274550"/>
            <a:ext cx="6866100" cy="73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Trispace"/>
                <a:ea typeface="Trispace"/>
                <a:cs typeface="Trispace"/>
                <a:sym typeface="Trispace"/>
              </a:rPr>
              <a:t>Explanation Engineering</a:t>
            </a:r>
            <a:endParaRPr b="1" sz="2800">
              <a:solidFill>
                <a:schemeClr val="dk1"/>
              </a:solidFill>
              <a:latin typeface="Trispace"/>
              <a:ea typeface="Trispace"/>
              <a:cs typeface="Trispace"/>
              <a:sym typeface="Trispac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3" name="Shape 2043"/>
        <p:cNvGrpSpPr/>
        <p:nvPr/>
      </p:nvGrpSpPr>
      <p:grpSpPr>
        <a:xfrm>
          <a:off x="0" y="0"/>
          <a:ext cx="0" cy="0"/>
          <a:chOff x="0" y="0"/>
          <a:chExt cx="0" cy="0"/>
        </a:xfrm>
      </p:grpSpPr>
      <p:sp>
        <p:nvSpPr>
          <p:cNvPr id="2044" name="Google Shape;2044;p44"/>
          <p:cNvSpPr txBox="1"/>
          <p:nvPr>
            <p:ph type="title"/>
          </p:nvPr>
        </p:nvSpPr>
        <p:spPr>
          <a:xfrm>
            <a:off x="191425" y="445025"/>
            <a:ext cx="8997300" cy="89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6-stages of Explanation Engineering</a:t>
            </a:r>
            <a:endParaRPr/>
          </a:p>
        </p:txBody>
      </p:sp>
      <p:sp>
        <p:nvSpPr>
          <p:cNvPr id="2045" name="Google Shape;2045;p44"/>
          <p:cNvSpPr txBox="1"/>
          <p:nvPr>
            <p:ph idx="1" type="subTitle"/>
          </p:nvPr>
        </p:nvSpPr>
        <p:spPr>
          <a:xfrm>
            <a:off x="727700" y="1616975"/>
            <a:ext cx="2369100" cy="131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 explainability goals by identifying target audiences and enumerating metrics to grade system transparency along dimensions like trust, causality, and accessibility. Analyze tradeoffs with model performance goals.</a:t>
            </a:r>
            <a:endParaRPr/>
          </a:p>
        </p:txBody>
      </p:sp>
      <p:sp>
        <p:nvSpPr>
          <p:cNvPr id="2046" name="Google Shape;2046;p44"/>
          <p:cNvSpPr txBox="1"/>
          <p:nvPr>
            <p:ph idx="2" type="subTitle"/>
          </p:nvPr>
        </p:nvSpPr>
        <p:spPr>
          <a:xfrm>
            <a:off x="3579000" y="1616975"/>
            <a:ext cx="2369100" cy="146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Prioritize audiences and reconcile conflicts between competing explanatory objectives. Settling on explanation sufficiency levels prevents over-engineering.</a:t>
            </a:r>
            <a:endParaRPr/>
          </a:p>
        </p:txBody>
      </p:sp>
      <p:sp>
        <p:nvSpPr>
          <p:cNvPr id="2047" name="Google Shape;2047;p44"/>
          <p:cNvSpPr txBox="1"/>
          <p:nvPr>
            <p:ph idx="7" type="subTitle"/>
          </p:nvPr>
        </p:nvSpPr>
        <p:spPr>
          <a:xfrm>
            <a:off x="727700" y="1217425"/>
            <a:ext cx="1986000" cy="50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2048" name="Google Shape;2048;p44"/>
          <p:cNvSpPr txBox="1"/>
          <p:nvPr>
            <p:ph idx="8" type="subTitle"/>
          </p:nvPr>
        </p:nvSpPr>
        <p:spPr>
          <a:xfrm>
            <a:off x="3579000" y="941525"/>
            <a:ext cx="1986000" cy="74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Negotiation</a:t>
            </a:r>
            <a:endParaRPr/>
          </a:p>
        </p:txBody>
      </p:sp>
      <p:sp>
        <p:nvSpPr>
          <p:cNvPr id="2049" name="Google Shape;2049;p44"/>
          <p:cNvSpPr txBox="1"/>
          <p:nvPr>
            <p:ph idx="9" type="subTitle"/>
          </p:nvPr>
        </p:nvSpPr>
        <p:spPr>
          <a:xfrm>
            <a:off x="6430296" y="1217425"/>
            <a:ext cx="1986000" cy="65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Knowledge Extraction</a:t>
            </a:r>
            <a:endParaRPr/>
          </a:p>
        </p:txBody>
      </p:sp>
      <p:sp>
        <p:nvSpPr>
          <p:cNvPr id="2050" name="Google Shape;2050;p44"/>
          <p:cNvSpPr txBox="1"/>
          <p:nvPr>
            <p:ph idx="5" type="subTitle"/>
          </p:nvPr>
        </p:nvSpPr>
        <p:spPr>
          <a:xfrm>
            <a:off x="6430300" y="1825100"/>
            <a:ext cx="2265000" cy="13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Determine appropriate techniques to extract salient knowledge from the model and data to form explanations. Examine fidelity and performance costs.</a:t>
            </a:r>
            <a:endParaRPr/>
          </a:p>
        </p:txBody>
      </p:sp>
      <p:sp>
        <p:nvSpPr>
          <p:cNvPr id="2051" name="Google Shape;2051;p44"/>
          <p:cNvSpPr txBox="1"/>
          <p:nvPr>
            <p:ph idx="6" type="subTitle"/>
          </p:nvPr>
        </p:nvSpPr>
        <p:spPr>
          <a:xfrm>
            <a:off x="6430300" y="3565300"/>
            <a:ext cx="2436300" cy="13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Operationalize metrics identified during analysis to grade utility of explanations. Confirm if user requirements are fulfilled or gather feedback for design improvements.</a:t>
            </a:r>
            <a:endParaRPr/>
          </a:p>
        </p:txBody>
      </p:sp>
      <p:sp>
        <p:nvSpPr>
          <p:cNvPr id="2052" name="Google Shape;2052;p44"/>
          <p:cNvSpPr txBox="1"/>
          <p:nvPr>
            <p:ph idx="15" type="subTitle"/>
          </p:nvPr>
        </p:nvSpPr>
        <p:spPr>
          <a:xfrm>
            <a:off x="6430296" y="2957650"/>
            <a:ext cx="1986000" cy="65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Evaluation</a:t>
            </a:r>
            <a:endParaRPr/>
          </a:p>
        </p:txBody>
      </p:sp>
      <p:sp>
        <p:nvSpPr>
          <p:cNvPr id="2053" name="Google Shape;2053;p44"/>
          <p:cNvSpPr txBox="1"/>
          <p:nvPr>
            <p:ph idx="1" type="subTitle"/>
          </p:nvPr>
        </p:nvSpPr>
        <p:spPr>
          <a:xfrm>
            <a:off x="818450" y="3802825"/>
            <a:ext cx="2369100" cy="12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Select representations like text, visuals, prototypes etc. appropriate for each audience while condensing extracted knowledge into explanations.</a:t>
            </a:r>
            <a:endParaRPr/>
          </a:p>
        </p:txBody>
      </p:sp>
      <p:sp>
        <p:nvSpPr>
          <p:cNvPr id="2054" name="Google Shape;2054;p44"/>
          <p:cNvSpPr txBox="1"/>
          <p:nvPr>
            <p:ph idx="7" type="subTitle"/>
          </p:nvPr>
        </p:nvSpPr>
        <p:spPr>
          <a:xfrm>
            <a:off x="818450" y="3329625"/>
            <a:ext cx="1986000" cy="60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Explanation Formulation</a:t>
            </a:r>
            <a:endParaRPr/>
          </a:p>
        </p:txBody>
      </p:sp>
      <p:sp>
        <p:nvSpPr>
          <p:cNvPr id="2055" name="Google Shape;2055;p44"/>
          <p:cNvSpPr txBox="1"/>
          <p:nvPr>
            <p:ph idx="1" type="subTitle"/>
          </p:nvPr>
        </p:nvSpPr>
        <p:spPr>
          <a:xfrm>
            <a:off x="3387450" y="3612600"/>
            <a:ext cx="2821500" cy="12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Devise interaction modalities around explanations sensitive to human factors. Enable personalization and refinements through user feedback</a:t>
            </a:r>
            <a:endParaRPr/>
          </a:p>
        </p:txBody>
      </p:sp>
      <p:sp>
        <p:nvSpPr>
          <p:cNvPr id="2056" name="Google Shape;2056;p44"/>
          <p:cNvSpPr txBox="1"/>
          <p:nvPr>
            <p:ph idx="7" type="subTitle"/>
          </p:nvPr>
        </p:nvSpPr>
        <p:spPr>
          <a:xfrm>
            <a:off x="3387450" y="3139400"/>
            <a:ext cx="2745000" cy="42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Interface Design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0" name="Shape 2060"/>
        <p:cNvGrpSpPr/>
        <p:nvPr/>
      </p:nvGrpSpPr>
      <p:grpSpPr>
        <a:xfrm>
          <a:off x="0" y="0"/>
          <a:ext cx="0" cy="0"/>
          <a:chOff x="0" y="0"/>
          <a:chExt cx="0" cy="0"/>
        </a:xfrm>
      </p:grpSpPr>
      <p:sp>
        <p:nvSpPr>
          <p:cNvPr id="2061" name="Google Shape;2061;p45"/>
          <p:cNvSpPr txBox="1"/>
          <p:nvPr>
            <p:ph type="title"/>
          </p:nvPr>
        </p:nvSpPr>
        <p:spPr>
          <a:xfrm>
            <a:off x="2966925" y="2571750"/>
            <a:ext cx="6048000" cy="220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062" name="Google Shape;2062;p45"/>
          <p:cNvSpPr txBox="1"/>
          <p:nvPr>
            <p:ph idx="2" type="title"/>
          </p:nvPr>
        </p:nvSpPr>
        <p:spPr>
          <a:xfrm>
            <a:off x="3096150" y="1729950"/>
            <a:ext cx="14559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6" name="Shape 2066"/>
        <p:cNvGrpSpPr/>
        <p:nvPr/>
      </p:nvGrpSpPr>
      <p:grpSpPr>
        <a:xfrm>
          <a:off x="0" y="0"/>
          <a:ext cx="0" cy="0"/>
          <a:chOff x="0" y="0"/>
          <a:chExt cx="0" cy="0"/>
        </a:xfrm>
      </p:grpSpPr>
      <p:sp>
        <p:nvSpPr>
          <p:cNvPr id="2067" name="Google Shape;2067;p46"/>
          <p:cNvSpPr txBox="1"/>
          <p:nvPr>
            <p:ph type="title"/>
          </p:nvPr>
        </p:nvSpPr>
        <p:spPr>
          <a:xfrm>
            <a:off x="678875" y="1265900"/>
            <a:ext cx="7704000" cy="35313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Clr>
                <a:schemeClr val="lt1"/>
              </a:buClr>
              <a:buSzPts val="1100"/>
              <a:buFont typeface="Arial"/>
              <a:buNone/>
            </a:pPr>
            <a:r>
              <a:rPr lang="en" sz="1700">
                <a:latin typeface="Maven Pro"/>
                <a:ea typeface="Maven Pro"/>
                <a:cs typeface="Maven Pro"/>
                <a:sym typeface="Maven Pro"/>
              </a:rPr>
              <a:t>This paper provides a comprehensive overview of the growing field of explainable AI (XAI). As AI systems are increasingly deployed in real-world settings, explanations to users regarding their logic and predictions becomes imperative for trust and accountability. The authors survey various techniques for XAI that balance tradeoffs like accuracy and interpretability, highlight domain-specific applications, and propose the novel framework of Explanation Engineering to embed explainability objectives throughout the machine learning pipeline. While further enhancements around subjectivity and verification remain, the paper sets the stage for more deliberate, user-centric design of interpretable AI systems via its structured methodology.</a:t>
            </a:r>
            <a:endParaRPr sz="1700">
              <a:latin typeface="Maven Pro"/>
              <a:ea typeface="Maven Pro"/>
              <a:cs typeface="Maven Pro"/>
              <a:sym typeface="Maven Pro"/>
            </a:endParaRPr>
          </a:p>
          <a:p>
            <a:pPr indent="0" lvl="0" marL="457200" rtl="0" algn="l">
              <a:spcBef>
                <a:spcPts val="0"/>
              </a:spcBef>
              <a:spcAft>
                <a:spcPts val="0"/>
              </a:spcAft>
              <a:buClr>
                <a:schemeClr val="lt1"/>
              </a:buClr>
              <a:buSzPts val="1100"/>
              <a:buFont typeface="Arial"/>
              <a:buNone/>
            </a:pPr>
            <a:r>
              <a:t/>
            </a:r>
            <a:endParaRPr sz="1400">
              <a:latin typeface="Maven Pro"/>
              <a:ea typeface="Maven Pro"/>
              <a:cs typeface="Maven Pro"/>
              <a:sym typeface="Maven Pro"/>
            </a:endParaRPr>
          </a:p>
          <a:p>
            <a:pPr indent="0" lvl="0" marL="457200" rtl="0" algn="l">
              <a:spcBef>
                <a:spcPts val="0"/>
              </a:spcBef>
              <a:spcAft>
                <a:spcPts val="0"/>
              </a:spcAft>
              <a:buNone/>
            </a:pPr>
            <a:r>
              <a:t/>
            </a:r>
            <a:endParaRPr sz="1400">
              <a:latin typeface="Maven Pro"/>
              <a:ea typeface="Maven Pro"/>
              <a:cs typeface="Maven Pro"/>
              <a:sym typeface="Maven Pro"/>
            </a:endParaRPr>
          </a:p>
        </p:txBody>
      </p:sp>
      <p:sp>
        <p:nvSpPr>
          <p:cNvPr id="2068" name="Google Shape;2068;p46"/>
          <p:cNvSpPr txBox="1"/>
          <p:nvPr/>
        </p:nvSpPr>
        <p:spPr>
          <a:xfrm>
            <a:off x="1130200" y="274550"/>
            <a:ext cx="6866100" cy="73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800">
                <a:solidFill>
                  <a:schemeClr val="dk1"/>
                </a:solidFill>
                <a:latin typeface="Trispace"/>
                <a:ea typeface="Trispace"/>
                <a:cs typeface="Trispace"/>
                <a:sym typeface="Trispace"/>
              </a:rPr>
              <a:t>Conclusion</a:t>
            </a:r>
            <a:endParaRPr b="1" sz="2800">
              <a:solidFill>
                <a:schemeClr val="dk1"/>
              </a:solidFill>
              <a:latin typeface="Trispace"/>
              <a:ea typeface="Trispace"/>
              <a:cs typeface="Trispace"/>
              <a:sym typeface="Trispace"/>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2" name="Shape 2072"/>
        <p:cNvGrpSpPr/>
        <p:nvPr/>
      </p:nvGrpSpPr>
      <p:grpSpPr>
        <a:xfrm>
          <a:off x="0" y="0"/>
          <a:ext cx="0" cy="0"/>
          <a:chOff x="0" y="0"/>
          <a:chExt cx="0" cy="0"/>
        </a:xfrm>
      </p:grpSpPr>
      <p:sp>
        <p:nvSpPr>
          <p:cNvPr id="2073" name="Google Shape;2073;p47"/>
          <p:cNvSpPr txBox="1"/>
          <p:nvPr>
            <p:ph type="title"/>
          </p:nvPr>
        </p:nvSpPr>
        <p:spPr>
          <a:xfrm>
            <a:off x="2790930" y="823925"/>
            <a:ext cx="3562200" cy="105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074" name="Google Shape;2074;p47"/>
          <p:cNvSpPr txBox="1"/>
          <p:nvPr>
            <p:ph idx="1" type="subTitle"/>
          </p:nvPr>
        </p:nvSpPr>
        <p:spPr>
          <a:xfrm>
            <a:off x="2790900" y="1806425"/>
            <a:ext cx="3562200" cy="92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Do you have any questions?</a:t>
            </a:r>
            <a:endParaRPr b="1"/>
          </a:p>
          <a:p>
            <a:pPr indent="0" lvl="0" marL="0" rtl="0" algn="ctr">
              <a:spcBef>
                <a:spcPts val="0"/>
              </a:spcBef>
              <a:spcAft>
                <a:spcPts val="0"/>
              </a:spcAft>
              <a:buNone/>
            </a:pPr>
            <a:r>
              <a:rPr lang="en"/>
              <a:t>aagamshah0812@gmail.com</a:t>
            </a:r>
            <a:endParaRPr/>
          </a:p>
          <a:p>
            <a:pPr indent="0" lvl="0" marL="0" rtl="0" algn="ctr">
              <a:spcBef>
                <a:spcPts val="0"/>
              </a:spcBef>
              <a:spcAft>
                <a:spcPts val="0"/>
              </a:spcAft>
              <a:buNone/>
            </a:pPr>
            <a:r>
              <a:t/>
            </a:r>
            <a:endParaRPr/>
          </a:p>
        </p:txBody>
      </p:sp>
      <p:pic>
        <p:nvPicPr>
          <p:cNvPr id="2075" name="Google Shape;2075;p47"/>
          <p:cNvPicPr preferRelativeResize="0"/>
          <p:nvPr/>
        </p:nvPicPr>
        <p:blipFill>
          <a:blip r:embed="rId3">
            <a:alphaModFix/>
          </a:blip>
          <a:stretch>
            <a:fillRect/>
          </a:stretch>
        </p:blipFill>
        <p:spPr>
          <a:xfrm>
            <a:off x="2790925" y="2539300"/>
            <a:ext cx="3684250" cy="21091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5" name="Shape 1925"/>
        <p:cNvGrpSpPr/>
        <p:nvPr/>
      </p:nvGrpSpPr>
      <p:grpSpPr>
        <a:xfrm>
          <a:off x="0" y="0"/>
          <a:ext cx="0" cy="0"/>
          <a:chOff x="0" y="0"/>
          <a:chExt cx="0" cy="0"/>
        </a:xfrm>
      </p:grpSpPr>
      <p:sp>
        <p:nvSpPr>
          <p:cNvPr id="1926" name="Google Shape;1926;p26"/>
          <p:cNvSpPr txBox="1"/>
          <p:nvPr>
            <p:ph type="title"/>
          </p:nvPr>
        </p:nvSpPr>
        <p:spPr>
          <a:xfrm>
            <a:off x="3265725" y="2571750"/>
            <a:ext cx="51651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927" name="Google Shape;1927;p26"/>
          <p:cNvSpPr txBox="1"/>
          <p:nvPr>
            <p:ph idx="2" type="title"/>
          </p:nvPr>
        </p:nvSpPr>
        <p:spPr>
          <a:xfrm>
            <a:off x="3265725" y="1729950"/>
            <a:ext cx="14559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1928" name="Google Shape;1928;p26"/>
          <p:cNvPicPr preferRelativeResize="0"/>
          <p:nvPr/>
        </p:nvPicPr>
        <p:blipFill>
          <a:blip r:embed="rId3">
            <a:alphaModFix/>
          </a:blip>
          <a:stretch>
            <a:fillRect/>
          </a:stretch>
        </p:blipFill>
        <p:spPr>
          <a:xfrm rot="1186806">
            <a:off x="3258964" y="480613"/>
            <a:ext cx="6257543" cy="105107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2" name="Shape 1932"/>
        <p:cNvGrpSpPr/>
        <p:nvPr/>
      </p:nvGrpSpPr>
      <p:grpSpPr>
        <a:xfrm>
          <a:off x="0" y="0"/>
          <a:ext cx="0" cy="0"/>
          <a:chOff x="0" y="0"/>
          <a:chExt cx="0" cy="0"/>
        </a:xfrm>
      </p:grpSpPr>
      <p:sp>
        <p:nvSpPr>
          <p:cNvPr id="1933" name="Google Shape;1933;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 to Explainable AI</a:t>
            </a:r>
            <a:endParaRPr/>
          </a:p>
        </p:txBody>
      </p:sp>
      <p:sp>
        <p:nvSpPr>
          <p:cNvPr id="1934" name="Google Shape;1934;p27"/>
          <p:cNvSpPr txBox="1"/>
          <p:nvPr>
            <p:ph idx="2" type="subTitle"/>
          </p:nvPr>
        </p:nvSpPr>
        <p:spPr>
          <a:xfrm>
            <a:off x="2670200" y="1573675"/>
            <a:ext cx="5754000" cy="2953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In an era where artificial intelligence (AI) is increasingly tasked with critical decisions, the demand for transparency has never been higher. Explainable AI (XAI) is our answer to unmasking the “black box” of AI processes. </a:t>
            </a:r>
            <a:endParaRPr sz="1800"/>
          </a:p>
          <a:p>
            <a:pPr indent="-342900" lvl="0" marL="457200" rtl="0" algn="l">
              <a:spcBef>
                <a:spcPts val="0"/>
              </a:spcBef>
              <a:spcAft>
                <a:spcPts val="0"/>
              </a:spcAft>
              <a:buSzPts val="1800"/>
              <a:buChar char="●"/>
            </a:pPr>
            <a:r>
              <a:t/>
            </a:r>
            <a:endParaRPr sz="1800"/>
          </a:p>
          <a:p>
            <a:pPr indent="-342900" lvl="0" marL="457200" rtl="0" algn="l">
              <a:spcBef>
                <a:spcPts val="0"/>
              </a:spcBef>
              <a:spcAft>
                <a:spcPts val="0"/>
              </a:spcAft>
              <a:buSzPts val="1800"/>
              <a:buChar char="●"/>
            </a:pPr>
            <a:r>
              <a:rPr lang="en" sz="1800"/>
              <a:t>Explanation in AI means — it’s about making the functioning of AI systems clear or easy to understand for various audiences.</a:t>
            </a:r>
            <a:endParaRPr sz="1800"/>
          </a:p>
        </p:txBody>
      </p:sp>
      <p:pic>
        <p:nvPicPr>
          <p:cNvPr id="1935" name="Google Shape;1935;p27"/>
          <p:cNvPicPr preferRelativeResize="0"/>
          <p:nvPr/>
        </p:nvPicPr>
        <p:blipFill rotWithShape="1">
          <a:blip r:embed="rId3">
            <a:alphaModFix/>
          </a:blip>
          <a:srcRect b="0" l="8600" r="10493" t="0"/>
          <a:stretch/>
        </p:blipFill>
        <p:spPr>
          <a:xfrm>
            <a:off x="183225" y="1707925"/>
            <a:ext cx="2776650" cy="2138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9" name="Shape 1939"/>
        <p:cNvGrpSpPr/>
        <p:nvPr/>
      </p:nvGrpSpPr>
      <p:grpSpPr>
        <a:xfrm>
          <a:off x="0" y="0"/>
          <a:ext cx="0" cy="0"/>
          <a:chOff x="0" y="0"/>
          <a:chExt cx="0" cy="0"/>
        </a:xfrm>
      </p:grpSpPr>
      <p:sp>
        <p:nvSpPr>
          <p:cNvPr id="1940" name="Google Shape;1940;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Need For XAI</a:t>
            </a:r>
            <a:endParaRPr/>
          </a:p>
        </p:txBody>
      </p:sp>
      <p:sp>
        <p:nvSpPr>
          <p:cNvPr id="1941" name="Google Shape;1941;p28"/>
          <p:cNvSpPr txBox="1"/>
          <p:nvPr/>
        </p:nvSpPr>
        <p:spPr>
          <a:xfrm>
            <a:off x="656600" y="1284000"/>
            <a:ext cx="8101200" cy="3728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0"/>
              </a:spcAft>
              <a:buNone/>
            </a:pPr>
            <a:r>
              <a:rPr lang="en" sz="1200">
                <a:solidFill>
                  <a:schemeClr val="dk1"/>
                </a:solidFill>
                <a:latin typeface="Maven Pro"/>
                <a:ea typeface="Maven Pro"/>
                <a:cs typeface="Maven Pro"/>
                <a:sym typeface="Maven Pro"/>
              </a:rPr>
              <a:t> The research paper on Explainable AI (XAI) delves into the critical importance of making artificial intelligence systems not only effective but also understandable. As AI technology becomes increasingly integrated into various sectors, from healthcare to autonomous vehicles, the decision-making processes of these AI systems have grown complex and often opaque. This complexity poses a challenge, as traditional methods like code inspection and logic understanding are inadequate for ensuring transparency in sophisticated AI models, particularly those using complex algorithms like deep neural networks.</a:t>
            </a:r>
            <a:endParaRPr sz="1200">
              <a:solidFill>
                <a:schemeClr val="dk1"/>
              </a:solidFill>
              <a:latin typeface="Maven Pro"/>
              <a:ea typeface="Maven Pro"/>
              <a:cs typeface="Maven Pro"/>
              <a:sym typeface="Maven Pro"/>
            </a:endParaRPr>
          </a:p>
          <a:p>
            <a:pPr indent="0" lvl="0" marL="0" rtl="0" algn="l">
              <a:lnSpc>
                <a:spcPct val="115000"/>
              </a:lnSpc>
              <a:spcBef>
                <a:spcPts val="1500"/>
              </a:spcBef>
              <a:spcAft>
                <a:spcPts val="0"/>
              </a:spcAft>
              <a:buNone/>
            </a:pPr>
            <a:r>
              <a:rPr lang="en" sz="1200">
                <a:solidFill>
                  <a:schemeClr val="dk1"/>
                </a:solidFill>
                <a:latin typeface="Maven Pro"/>
                <a:ea typeface="Maven Pro"/>
                <a:cs typeface="Maven Pro"/>
                <a:sym typeface="Maven Pro"/>
              </a:rPr>
              <a:t>XAI emerges as a crucial concept in this context. It's about ensuring AI operations and outcomes are comprehensible to humans, a key aspect for building trust, promoting ethical usage, and aligning AI with societal norms. Further it highlights that explainability isn't a one-size-fits-all approach; it varies greatly depending on the AI application and its stakeholders. For instance, the explanations needed for AI in medical diagnostics are vastly different from those in financial forecasting.</a:t>
            </a:r>
            <a:endParaRPr sz="1200">
              <a:solidFill>
                <a:schemeClr val="dk1"/>
              </a:solidFill>
              <a:latin typeface="Maven Pro"/>
              <a:ea typeface="Maven Pro"/>
              <a:cs typeface="Maven Pro"/>
              <a:sym typeface="Maven Pro"/>
            </a:endParaRPr>
          </a:p>
          <a:p>
            <a:pPr indent="0" lvl="0" marL="0" rtl="0" algn="l">
              <a:lnSpc>
                <a:spcPct val="115000"/>
              </a:lnSpc>
              <a:spcBef>
                <a:spcPts val="1500"/>
              </a:spcBef>
              <a:spcAft>
                <a:spcPts val="1500"/>
              </a:spcAft>
              <a:buNone/>
            </a:pPr>
            <a:r>
              <a:rPr lang="en" sz="1200">
                <a:solidFill>
                  <a:schemeClr val="dk1"/>
                </a:solidFill>
                <a:latin typeface="Maven Pro"/>
                <a:ea typeface="Maven Pro"/>
                <a:cs typeface="Maven Pro"/>
                <a:sym typeface="Maven Pro"/>
              </a:rPr>
              <a:t>Clear explanations are vital for identifying and fixing errors in AI systems, and for improving their performance. As AI systems become more integrated into critical areas, the paper introduces the idea of "Explanation Engineering" – designing AI systems with explainability as a core component from the outset, ensuring transparency and trustworthiness.</a:t>
            </a:r>
            <a:endParaRPr sz="1200">
              <a:solidFill>
                <a:schemeClr val="dk1"/>
              </a:solidFill>
              <a:latin typeface="Maven Pro"/>
              <a:ea typeface="Maven Pro"/>
              <a:cs typeface="Maven Pro"/>
              <a:sym typeface="Maven Pr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5" name="Shape 1945"/>
        <p:cNvGrpSpPr/>
        <p:nvPr/>
      </p:nvGrpSpPr>
      <p:grpSpPr>
        <a:xfrm>
          <a:off x="0" y="0"/>
          <a:ext cx="0" cy="0"/>
          <a:chOff x="0" y="0"/>
          <a:chExt cx="0" cy="0"/>
        </a:xfrm>
      </p:grpSpPr>
      <p:pic>
        <p:nvPicPr>
          <p:cNvPr id="1946" name="Google Shape;1946;p29"/>
          <p:cNvPicPr preferRelativeResize="0"/>
          <p:nvPr/>
        </p:nvPicPr>
        <p:blipFill>
          <a:blip r:embed="rId3">
            <a:alphaModFix/>
          </a:blip>
          <a:stretch>
            <a:fillRect/>
          </a:stretch>
        </p:blipFill>
        <p:spPr>
          <a:xfrm>
            <a:off x="655300" y="629150"/>
            <a:ext cx="7635592" cy="382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0" name="Shape 1950"/>
        <p:cNvGrpSpPr/>
        <p:nvPr/>
      </p:nvGrpSpPr>
      <p:grpSpPr>
        <a:xfrm>
          <a:off x="0" y="0"/>
          <a:ext cx="0" cy="0"/>
          <a:chOff x="0" y="0"/>
          <a:chExt cx="0" cy="0"/>
        </a:xfrm>
      </p:grpSpPr>
      <p:sp>
        <p:nvSpPr>
          <p:cNvPr id="1951" name="Google Shape;1951;p30"/>
          <p:cNvSpPr txBox="1"/>
          <p:nvPr>
            <p:ph type="title"/>
          </p:nvPr>
        </p:nvSpPr>
        <p:spPr>
          <a:xfrm>
            <a:off x="3265725" y="2571750"/>
            <a:ext cx="51651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XAI?</a:t>
            </a:r>
            <a:endParaRPr/>
          </a:p>
        </p:txBody>
      </p:sp>
      <p:sp>
        <p:nvSpPr>
          <p:cNvPr id="1952" name="Google Shape;1952;p30"/>
          <p:cNvSpPr txBox="1"/>
          <p:nvPr>
            <p:ph idx="2" type="title"/>
          </p:nvPr>
        </p:nvSpPr>
        <p:spPr>
          <a:xfrm>
            <a:off x="3265725" y="1729950"/>
            <a:ext cx="14559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6" name="Shape 1956"/>
        <p:cNvGrpSpPr/>
        <p:nvPr/>
      </p:nvGrpSpPr>
      <p:grpSpPr>
        <a:xfrm>
          <a:off x="0" y="0"/>
          <a:ext cx="0" cy="0"/>
          <a:chOff x="0" y="0"/>
          <a:chExt cx="0" cy="0"/>
        </a:xfrm>
      </p:grpSpPr>
      <p:sp>
        <p:nvSpPr>
          <p:cNvPr id="1957" name="Google Shape;1957;p31"/>
          <p:cNvSpPr txBox="1"/>
          <p:nvPr>
            <p:ph idx="2" type="title"/>
          </p:nvPr>
        </p:nvSpPr>
        <p:spPr>
          <a:xfrm>
            <a:off x="1023975" y="1505850"/>
            <a:ext cx="7630200" cy="34482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lt1"/>
              </a:buClr>
              <a:buSzPts val="1100"/>
              <a:buFont typeface="Arial"/>
              <a:buNone/>
            </a:pPr>
            <a:r>
              <a:rPr lang="en" sz="1300">
                <a:latin typeface="Maven Pro"/>
                <a:ea typeface="Maven Pro"/>
                <a:cs typeface="Maven Pro"/>
                <a:sym typeface="Maven Pro"/>
              </a:rPr>
              <a:t>"What is an Explanation?" in AI, it's really about how we make AI decisions clear and understandable for everyone. It's not enough for an AI system to just be transparent – it's about making sure that anyone, regardless of their technical background, can grasp why an AI system acts a certain way.</a:t>
            </a:r>
            <a:endParaRPr sz="1300">
              <a:latin typeface="Maven Pro"/>
              <a:ea typeface="Maven Pro"/>
              <a:cs typeface="Maven Pro"/>
              <a:sym typeface="Maven Pro"/>
            </a:endParaRPr>
          </a:p>
          <a:p>
            <a:pPr indent="0" lvl="0" marL="0" rtl="0" algn="l">
              <a:lnSpc>
                <a:spcPct val="115000"/>
              </a:lnSpc>
              <a:spcBef>
                <a:spcPts val="1500"/>
              </a:spcBef>
              <a:spcAft>
                <a:spcPts val="0"/>
              </a:spcAft>
              <a:buClr>
                <a:schemeClr val="lt1"/>
              </a:buClr>
              <a:buSzPts val="1100"/>
              <a:buFont typeface="Arial"/>
              <a:buNone/>
            </a:pPr>
            <a:r>
              <a:rPr lang="en" sz="1300">
                <a:latin typeface="Maven Pro"/>
                <a:ea typeface="Maven Pro"/>
                <a:cs typeface="Maven Pro"/>
                <a:sym typeface="Maven Pro"/>
              </a:rPr>
              <a:t>Think about it like this: different people need different kinds of explanations. An AI developer might need a very technical, detailed breakdown, but someone like a doctor using AI for patient care might need something more straightforward and applicable to their work. It's fascinating because it means that explaining AI isn't a one-size-fits-all task – it's more tailored and personal.</a:t>
            </a:r>
            <a:endParaRPr sz="1300">
              <a:latin typeface="Maven Pro"/>
              <a:ea typeface="Maven Pro"/>
              <a:cs typeface="Maven Pro"/>
              <a:sym typeface="Maven Pro"/>
            </a:endParaRPr>
          </a:p>
          <a:p>
            <a:pPr indent="0" lvl="0" marL="0" rtl="0" algn="l">
              <a:lnSpc>
                <a:spcPct val="115000"/>
              </a:lnSpc>
              <a:spcBef>
                <a:spcPts val="1500"/>
              </a:spcBef>
              <a:spcAft>
                <a:spcPts val="0"/>
              </a:spcAft>
              <a:buNone/>
            </a:pPr>
            <a:r>
              <a:rPr lang="en" sz="1300">
                <a:latin typeface="Maven Pro"/>
                <a:ea typeface="Maven Pro"/>
                <a:cs typeface="Maven Pro"/>
                <a:sym typeface="Maven Pro"/>
              </a:rPr>
              <a:t>For me, this idea is really important. As AI becomes more integrated into all kinds of fields, it's essential that its decisions aren't just a mystery to those who don't have a tech background. We need to ensure that explanations are user-friendly and relevant to the audience. This approach doesn't just demystify AI, but it makes it more accessible and trustworthy, something that's increasingly important as AI continues to grow in our lives.</a:t>
            </a:r>
            <a:endParaRPr sz="1300">
              <a:latin typeface="Maven Pro"/>
              <a:ea typeface="Maven Pro"/>
              <a:cs typeface="Maven Pro"/>
              <a:sym typeface="Maven Pro"/>
            </a:endParaRPr>
          </a:p>
        </p:txBody>
      </p:sp>
      <p:pic>
        <p:nvPicPr>
          <p:cNvPr id="1958" name="Google Shape;1958;p31"/>
          <p:cNvPicPr preferRelativeResize="0"/>
          <p:nvPr/>
        </p:nvPicPr>
        <p:blipFill>
          <a:blip r:embed="rId3">
            <a:alphaModFix/>
          </a:blip>
          <a:stretch>
            <a:fillRect/>
          </a:stretch>
        </p:blipFill>
        <p:spPr>
          <a:xfrm rot="2384515">
            <a:off x="4466064" y="292665"/>
            <a:ext cx="6257546" cy="1051074"/>
          </a:xfrm>
          <a:prstGeom prst="rect">
            <a:avLst/>
          </a:prstGeom>
          <a:noFill/>
          <a:ln>
            <a:noFill/>
          </a:ln>
        </p:spPr>
      </p:pic>
      <p:sp>
        <p:nvSpPr>
          <p:cNvPr id="1959" name="Google Shape;1959;p31"/>
          <p:cNvSpPr txBox="1"/>
          <p:nvPr>
            <p:ph type="title"/>
          </p:nvPr>
        </p:nvSpPr>
        <p:spPr>
          <a:xfrm>
            <a:off x="720000" y="445025"/>
            <a:ext cx="770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is Explanation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3" name="Shape 1963"/>
        <p:cNvGrpSpPr/>
        <p:nvPr/>
      </p:nvGrpSpPr>
      <p:grpSpPr>
        <a:xfrm>
          <a:off x="0" y="0"/>
          <a:ext cx="0" cy="0"/>
          <a:chOff x="0" y="0"/>
          <a:chExt cx="0" cy="0"/>
        </a:xfrm>
      </p:grpSpPr>
      <p:sp>
        <p:nvSpPr>
          <p:cNvPr id="1964" name="Google Shape;1964;p32"/>
          <p:cNvSpPr txBox="1"/>
          <p:nvPr>
            <p:ph type="title"/>
          </p:nvPr>
        </p:nvSpPr>
        <p:spPr>
          <a:xfrm>
            <a:off x="3265725" y="2571750"/>
            <a:ext cx="51651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Techniques of Explainable AI</a:t>
            </a:r>
            <a:endParaRPr/>
          </a:p>
        </p:txBody>
      </p:sp>
      <p:sp>
        <p:nvSpPr>
          <p:cNvPr id="1965" name="Google Shape;1965;p32"/>
          <p:cNvSpPr txBox="1"/>
          <p:nvPr>
            <p:ph idx="2" type="title"/>
          </p:nvPr>
        </p:nvSpPr>
        <p:spPr>
          <a:xfrm>
            <a:off x="3265725" y="1729950"/>
            <a:ext cx="14559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theme/theme1.xml><?xml version="1.0" encoding="utf-8"?>
<a:theme xmlns:a="http://schemas.openxmlformats.org/drawingml/2006/main" xmlns:r="http://schemas.openxmlformats.org/officeDocument/2006/relationships" name="AI Editor Software Pitch Deck by Slidesgo">
  <a:themeElements>
    <a:clrScheme name="Simple Light">
      <a:dk1>
        <a:srgbClr val="FFFFFF"/>
      </a:dk1>
      <a:lt1>
        <a:srgbClr val="000000"/>
      </a:lt1>
      <a:dk2>
        <a:srgbClr val="FE981E"/>
      </a:dk2>
      <a:lt2>
        <a:srgbClr val="E60CFE"/>
      </a:lt2>
      <a:accent1>
        <a:srgbClr val="7030F3"/>
      </a:accent1>
      <a:accent2>
        <a:srgbClr val="4483FE"/>
      </a:accent2>
      <a:accent3>
        <a:srgbClr val="2B2B2B"/>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